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3" r:id="rId3"/>
    <p:sldId id="257" r:id="rId4"/>
    <p:sldId id="269" r:id="rId5"/>
    <p:sldId id="258" r:id="rId6"/>
    <p:sldId id="259" r:id="rId7"/>
    <p:sldId id="260" r:id="rId8"/>
    <p:sldId id="261" r:id="rId9"/>
    <p:sldId id="262" r:id="rId10"/>
    <p:sldId id="264" r:id="rId11"/>
    <p:sldId id="265" r:id="rId12"/>
    <p:sldId id="266" r:id="rId13"/>
    <p:sldId id="268" r:id="rId14"/>
    <p:sldId id="267"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C34CE-F20A-4BDB-A056-3B8F895F9F06}" v="29" dt="2025-07-15T01:47:04.599"/>
    <p1510:client id="{7CF12995-EC30-45B1-871F-4E22FFC412EB}" v="6" dt="2025-07-15T17:17:37.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r najem" userId="9e0dae8755eb0205" providerId="LiveId" clId="{205C34CE-F20A-4BDB-A056-3B8F895F9F06}"/>
    <pc:docChg chg="undo custSel addSld delSld modSld">
      <pc:chgData name="manar najem" userId="9e0dae8755eb0205" providerId="LiveId" clId="{205C34CE-F20A-4BDB-A056-3B8F895F9F06}" dt="2025-07-15T05:15:46.171" v="245" actId="478"/>
      <pc:docMkLst>
        <pc:docMk/>
      </pc:docMkLst>
      <pc:sldChg chg="addSp delSp modSp new add del mod setBg">
        <pc:chgData name="manar najem" userId="9e0dae8755eb0205" providerId="LiveId" clId="{205C34CE-F20A-4BDB-A056-3B8F895F9F06}" dt="2025-07-15T02:00:42.131" v="243" actId="26606"/>
        <pc:sldMkLst>
          <pc:docMk/>
          <pc:sldMk cId="682853952" sldId="256"/>
        </pc:sldMkLst>
        <pc:spChg chg="mod">
          <ac:chgData name="manar najem" userId="9e0dae8755eb0205" providerId="LiveId" clId="{205C34CE-F20A-4BDB-A056-3B8F895F9F06}" dt="2025-07-15T02:00:42.131" v="243" actId="26606"/>
          <ac:spMkLst>
            <pc:docMk/>
            <pc:sldMk cId="682853952" sldId="256"/>
            <ac:spMk id="2" creationId="{C5D33B49-7147-AC23-1C39-F5D40521BABA}"/>
          </ac:spMkLst>
        </pc:spChg>
        <pc:spChg chg="mod">
          <ac:chgData name="manar najem" userId="9e0dae8755eb0205" providerId="LiveId" clId="{205C34CE-F20A-4BDB-A056-3B8F895F9F06}" dt="2025-07-15T02:00:42.131" v="243" actId="26606"/>
          <ac:spMkLst>
            <pc:docMk/>
            <pc:sldMk cId="682853952" sldId="256"/>
            <ac:spMk id="3" creationId="{106D25C4-3EBC-36EE-C2D1-52A27374170D}"/>
          </ac:spMkLst>
        </pc:spChg>
        <pc:spChg chg="add del">
          <ac:chgData name="manar najem" userId="9e0dae8755eb0205" providerId="LiveId" clId="{205C34CE-F20A-4BDB-A056-3B8F895F9F06}" dt="2025-07-15T01:18:02.465" v="10" actId="26606"/>
          <ac:spMkLst>
            <pc:docMk/>
            <pc:sldMk cId="682853952" sldId="256"/>
            <ac:spMk id="11" creationId="{362D44EE-C852-4460-B8B5-C4F2BC20510C}"/>
          </ac:spMkLst>
        </pc:spChg>
        <pc:spChg chg="add del">
          <ac:chgData name="manar najem" userId="9e0dae8755eb0205" providerId="LiveId" clId="{205C34CE-F20A-4BDB-A056-3B8F895F9F06}" dt="2025-07-15T01:18:02.465" v="10" actId="26606"/>
          <ac:spMkLst>
            <pc:docMk/>
            <pc:sldMk cId="682853952" sldId="256"/>
            <ac:spMk id="13" creationId="{658970D8-8D1D-4B5C-894B-E871CC86543D}"/>
          </ac:spMkLst>
        </pc:spChg>
        <pc:spChg chg="add del">
          <ac:chgData name="manar najem" userId="9e0dae8755eb0205" providerId="LiveId" clId="{205C34CE-F20A-4BDB-A056-3B8F895F9F06}" dt="2025-07-15T01:18:02.465" v="10" actId="26606"/>
          <ac:spMkLst>
            <pc:docMk/>
            <pc:sldMk cId="682853952" sldId="256"/>
            <ac:spMk id="15" creationId="{F227E5B6-9132-43CA-B503-37A18562ADF2}"/>
          </ac:spMkLst>
        </pc:spChg>
        <pc:spChg chg="add del">
          <ac:chgData name="manar najem" userId="9e0dae8755eb0205" providerId="LiveId" clId="{205C34CE-F20A-4BDB-A056-3B8F895F9F06}" dt="2025-07-15T01:18:02.465" v="10" actId="26606"/>
          <ac:spMkLst>
            <pc:docMk/>
            <pc:sldMk cId="682853952" sldId="256"/>
            <ac:spMk id="17" creationId="{03C2051E-A88D-48E5-BACF-AAED17892722}"/>
          </ac:spMkLst>
        </pc:spChg>
        <pc:spChg chg="add del">
          <ac:chgData name="manar najem" userId="9e0dae8755eb0205" providerId="LiveId" clId="{205C34CE-F20A-4BDB-A056-3B8F895F9F06}" dt="2025-07-15T01:18:17.198" v="14" actId="26606"/>
          <ac:spMkLst>
            <pc:docMk/>
            <pc:sldMk cId="682853952" sldId="256"/>
            <ac:spMk id="18" creationId="{B81933D1-5615-42C7-9C0B-4EB7105CCE2D}"/>
          </ac:spMkLst>
        </pc:spChg>
        <pc:spChg chg="add del">
          <ac:chgData name="manar najem" userId="9e0dae8755eb0205" providerId="LiveId" clId="{205C34CE-F20A-4BDB-A056-3B8F895F9F06}" dt="2025-07-15T01:18:02.465" v="10" actId="26606"/>
          <ac:spMkLst>
            <pc:docMk/>
            <pc:sldMk cId="682853952" sldId="256"/>
            <ac:spMk id="19" creationId="{7821A508-2985-4905-874A-527429BAABFA}"/>
          </ac:spMkLst>
        </pc:spChg>
        <pc:spChg chg="add del">
          <ac:chgData name="manar najem" userId="9e0dae8755eb0205" providerId="LiveId" clId="{205C34CE-F20A-4BDB-A056-3B8F895F9F06}" dt="2025-07-15T01:18:17.198" v="14" actId="26606"/>
          <ac:spMkLst>
            <pc:docMk/>
            <pc:sldMk cId="682853952" sldId="256"/>
            <ac:spMk id="20" creationId="{19C9EAEA-39D0-4B0E-A0EB-51E7B26740B1}"/>
          </ac:spMkLst>
        </pc:spChg>
        <pc:spChg chg="add del">
          <ac:chgData name="manar najem" userId="9e0dae8755eb0205" providerId="LiveId" clId="{205C34CE-F20A-4BDB-A056-3B8F895F9F06}" dt="2025-07-15T01:18:02.465" v="10" actId="26606"/>
          <ac:spMkLst>
            <pc:docMk/>
            <pc:sldMk cId="682853952" sldId="256"/>
            <ac:spMk id="21" creationId="{D2929CB1-0E3C-4B2D-ADC5-0154FB33BA44}"/>
          </ac:spMkLst>
        </pc:spChg>
        <pc:spChg chg="add del">
          <ac:chgData name="manar najem" userId="9e0dae8755eb0205" providerId="LiveId" clId="{205C34CE-F20A-4BDB-A056-3B8F895F9F06}" dt="2025-07-15T01:18:02.465" v="10" actId="26606"/>
          <ac:spMkLst>
            <pc:docMk/>
            <pc:sldMk cId="682853952" sldId="256"/>
            <ac:spMk id="23" creationId="{5F2F0C84-BE8C-4DC2-A6D3-30349A801D5C}"/>
          </ac:spMkLst>
        </pc:spChg>
        <pc:spChg chg="add del">
          <ac:chgData name="manar najem" userId="9e0dae8755eb0205" providerId="LiveId" clId="{205C34CE-F20A-4BDB-A056-3B8F895F9F06}" dt="2025-07-15T01:18:08.302" v="12" actId="26606"/>
          <ac:spMkLst>
            <pc:docMk/>
            <pc:sldMk cId="682853952" sldId="256"/>
            <ac:spMk id="25" creationId="{9B7AD9F6-8CE7-4299-8FC6-328F4DCD3FF9}"/>
          </ac:spMkLst>
        </pc:spChg>
        <pc:spChg chg="add del">
          <ac:chgData name="manar najem" userId="9e0dae8755eb0205" providerId="LiveId" clId="{205C34CE-F20A-4BDB-A056-3B8F895F9F06}" dt="2025-07-15T01:18:08.302" v="12" actId="26606"/>
          <ac:spMkLst>
            <pc:docMk/>
            <pc:sldMk cId="682853952" sldId="256"/>
            <ac:spMk id="26" creationId="{F49775AF-8896-43EE-92C6-83497D6DC56F}"/>
          </ac:spMkLst>
        </pc:spChg>
        <pc:spChg chg="add del">
          <ac:chgData name="manar najem" userId="9e0dae8755eb0205" providerId="LiveId" clId="{205C34CE-F20A-4BDB-A056-3B8F895F9F06}" dt="2025-07-15T01:18:17.198" v="14" actId="26606"/>
          <ac:spMkLst>
            <pc:docMk/>
            <pc:sldMk cId="682853952" sldId="256"/>
            <ac:spMk id="28" creationId="{47942995-B07F-4636-9A06-C6A104B260A8}"/>
          </ac:spMkLst>
        </pc:spChg>
        <pc:spChg chg="add del">
          <ac:chgData name="manar najem" userId="9e0dae8755eb0205" providerId="LiveId" clId="{205C34CE-F20A-4BDB-A056-3B8F895F9F06}" dt="2025-07-15T01:19:00.280" v="17" actId="26606"/>
          <ac:spMkLst>
            <pc:docMk/>
            <pc:sldMk cId="682853952" sldId="256"/>
            <ac:spMk id="32" creationId="{9089EED9-F54D-4F20-A2C6-949DE4176959}"/>
          </ac:spMkLst>
        </pc:spChg>
        <pc:spChg chg="add del">
          <ac:chgData name="manar najem" userId="9e0dae8755eb0205" providerId="LiveId" clId="{205C34CE-F20A-4BDB-A056-3B8F895F9F06}" dt="2025-07-15T01:19:00.280" v="17" actId="26606"/>
          <ac:spMkLst>
            <pc:docMk/>
            <pc:sldMk cId="682853952" sldId="256"/>
            <ac:spMk id="33" creationId="{7E46F721-3785-414D-8697-16AF490E6806}"/>
          </ac:spMkLst>
        </pc:spChg>
        <pc:spChg chg="add del">
          <ac:chgData name="manar najem" userId="9e0dae8755eb0205" providerId="LiveId" clId="{205C34CE-F20A-4BDB-A056-3B8F895F9F06}" dt="2025-07-15T02:00:42.131" v="243" actId="26606"/>
          <ac:spMkLst>
            <pc:docMk/>
            <pc:sldMk cId="682853952" sldId="256"/>
            <ac:spMk id="38" creationId="{ECC07320-C2CA-4E29-8481-9D9E143C7788}"/>
          </ac:spMkLst>
        </pc:spChg>
        <pc:spChg chg="add del">
          <ac:chgData name="manar najem" userId="9e0dae8755eb0205" providerId="LiveId" clId="{205C34CE-F20A-4BDB-A056-3B8F895F9F06}" dt="2025-07-15T01:59:57.444" v="230" actId="26606"/>
          <ac:spMkLst>
            <pc:docMk/>
            <pc:sldMk cId="682853952" sldId="256"/>
            <ac:spMk id="43" creationId="{362D44EE-C852-4460-B8B5-C4F2BC20510C}"/>
          </ac:spMkLst>
        </pc:spChg>
        <pc:spChg chg="add del">
          <ac:chgData name="manar najem" userId="9e0dae8755eb0205" providerId="LiveId" clId="{205C34CE-F20A-4BDB-A056-3B8F895F9F06}" dt="2025-07-15T01:59:57.444" v="230" actId="26606"/>
          <ac:spMkLst>
            <pc:docMk/>
            <pc:sldMk cId="682853952" sldId="256"/>
            <ac:spMk id="45" creationId="{658970D8-8D1D-4B5C-894B-E871CC86543D}"/>
          </ac:spMkLst>
        </pc:spChg>
        <pc:spChg chg="add del">
          <ac:chgData name="manar najem" userId="9e0dae8755eb0205" providerId="LiveId" clId="{205C34CE-F20A-4BDB-A056-3B8F895F9F06}" dt="2025-07-15T01:59:57.444" v="230" actId="26606"/>
          <ac:spMkLst>
            <pc:docMk/>
            <pc:sldMk cId="682853952" sldId="256"/>
            <ac:spMk id="47" creationId="{F227E5B6-9132-43CA-B503-37A18562ADF2}"/>
          </ac:spMkLst>
        </pc:spChg>
        <pc:spChg chg="add del">
          <ac:chgData name="manar najem" userId="9e0dae8755eb0205" providerId="LiveId" clId="{205C34CE-F20A-4BDB-A056-3B8F895F9F06}" dt="2025-07-15T01:59:57.444" v="230" actId="26606"/>
          <ac:spMkLst>
            <pc:docMk/>
            <pc:sldMk cId="682853952" sldId="256"/>
            <ac:spMk id="49" creationId="{03C2051E-A88D-48E5-BACF-AAED17892722}"/>
          </ac:spMkLst>
        </pc:spChg>
        <pc:spChg chg="add del">
          <ac:chgData name="manar najem" userId="9e0dae8755eb0205" providerId="LiveId" clId="{205C34CE-F20A-4BDB-A056-3B8F895F9F06}" dt="2025-07-15T01:59:57.444" v="230" actId="26606"/>
          <ac:spMkLst>
            <pc:docMk/>
            <pc:sldMk cId="682853952" sldId="256"/>
            <ac:spMk id="51" creationId="{7821A508-2985-4905-874A-527429BAABFA}"/>
          </ac:spMkLst>
        </pc:spChg>
        <pc:spChg chg="add del">
          <ac:chgData name="manar najem" userId="9e0dae8755eb0205" providerId="LiveId" clId="{205C34CE-F20A-4BDB-A056-3B8F895F9F06}" dt="2025-07-15T01:59:57.444" v="230" actId="26606"/>
          <ac:spMkLst>
            <pc:docMk/>
            <pc:sldMk cId="682853952" sldId="256"/>
            <ac:spMk id="53" creationId="{D2929CB1-0E3C-4B2D-ADC5-0154FB33BA44}"/>
          </ac:spMkLst>
        </pc:spChg>
        <pc:spChg chg="add del">
          <ac:chgData name="manar najem" userId="9e0dae8755eb0205" providerId="LiveId" clId="{205C34CE-F20A-4BDB-A056-3B8F895F9F06}" dt="2025-07-15T01:59:57.444" v="230" actId="26606"/>
          <ac:spMkLst>
            <pc:docMk/>
            <pc:sldMk cId="682853952" sldId="256"/>
            <ac:spMk id="55" creationId="{5F2F0C84-BE8C-4DC2-A6D3-30349A801D5C}"/>
          </ac:spMkLst>
        </pc:spChg>
        <pc:spChg chg="add del">
          <ac:chgData name="manar najem" userId="9e0dae8755eb0205" providerId="LiveId" clId="{205C34CE-F20A-4BDB-A056-3B8F895F9F06}" dt="2025-07-15T02:00:00.712" v="232" actId="26606"/>
          <ac:spMkLst>
            <pc:docMk/>
            <pc:sldMk cId="682853952" sldId="256"/>
            <ac:spMk id="57" creationId="{9B7AD9F6-8CE7-4299-8FC6-328F4DCD3FF9}"/>
          </ac:spMkLst>
        </pc:spChg>
        <pc:spChg chg="add del">
          <ac:chgData name="manar najem" userId="9e0dae8755eb0205" providerId="LiveId" clId="{205C34CE-F20A-4BDB-A056-3B8F895F9F06}" dt="2025-07-15T02:00:00.712" v="232" actId="26606"/>
          <ac:spMkLst>
            <pc:docMk/>
            <pc:sldMk cId="682853952" sldId="256"/>
            <ac:spMk id="58" creationId="{F49775AF-8896-43EE-92C6-83497D6DC56F}"/>
          </ac:spMkLst>
        </pc:spChg>
        <pc:spChg chg="add del">
          <ac:chgData name="manar najem" userId="9e0dae8755eb0205" providerId="LiveId" clId="{205C34CE-F20A-4BDB-A056-3B8F895F9F06}" dt="2025-07-15T02:00:03.584" v="234" actId="26606"/>
          <ac:spMkLst>
            <pc:docMk/>
            <pc:sldMk cId="682853952" sldId="256"/>
            <ac:spMk id="60" creationId="{ECC07320-C2CA-4E29-8481-9D9E143C7788}"/>
          </ac:spMkLst>
        </pc:spChg>
        <pc:spChg chg="add del">
          <ac:chgData name="manar najem" userId="9e0dae8755eb0205" providerId="LiveId" clId="{205C34CE-F20A-4BDB-A056-3B8F895F9F06}" dt="2025-07-15T02:00:03.584" v="234" actId="26606"/>
          <ac:spMkLst>
            <pc:docMk/>
            <pc:sldMk cId="682853952" sldId="256"/>
            <ac:spMk id="61" creationId="{178FB36B-5BFE-42CA-BC60-1115E0D95EEC}"/>
          </ac:spMkLst>
        </pc:spChg>
        <pc:spChg chg="add del">
          <ac:chgData name="manar najem" userId="9e0dae8755eb0205" providerId="LiveId" clId="{205C34CE-F20A-4BDB-A056-3B8F895F9F06}" dt="2025-07-15T02:00:04.565" v="236" actId="26606"/>
          <ac:spMkLst>
            <pc:docMk/>
            <pc:sldMk cId="682853952" sldId="256"/>
            <ac:spMk id="63" creationId="{9B7AD9F6-8CE7-4299-8FC6-328F4DCD3FF9}"/>
          </ac:spMkLst>
        </pc:spChg>
        <pc:spChg chg="add del">
          <ac:chgData name="manar najem" userId="9e0dae8755eb0205" providerId="LiveId" clId="{205C34CE-F20A-4BDB-A056-3B8F895F9F06}" dt="2025-07-15T02:00:04.565" v="236" actId="26606"/>
          <ac:spMkLst>
            <pc:docMk/>
            <pc:sldMk cId="682853952" sldId="256"/>
            <ac:spMk id="64" creationId="{F49775AF-8896-43EE-92C6-83497D6DC56F}"/>
          </ac:spMkLst>
        </pc:spChg>
        <pc:spChg chg="add del">
          <ac:chgData name="manar najem" userId="9e0dae8755eb0205" providerId="LiveId" clId="{205C34CE-F20A-4BDB-A056-3B8F895F9F06}" dt="2025-07-15T02:00:20.411" v="238" actId="26606"/>
          <ac:spMkLst>
            <pc:docMk/>
            <pc:sldMk cId="682853952" sldId="256"/>
            <ac:spMk id="66" creationId="{362D44EE-C852-4460-B8B5-C4F2BC20510C}"/>
          </ac:spMkLst>
        </pc:spChg>
        <pc:spChg chg="add del">
          <ac:chgData name="manar najem" userId="9e0dae8755eb0205" providerId="LiveId" clId="{205C34CE-F20A-4BDB-A056-3B8F895F9F06}" dt="2025-07-15T02:00:20.411" v="238" actId="26606"/>
          <ac:spMkLst>
            <pc:docMk/>
            <pc:sldMk cId="682853952" sldId="256"/>
            <ac:spMk id="67" creationId="{658970D8-8D1D-4B5C-894B-E871CC86543D}"/>
          </ac:spMkLst>
        </pc:spChg>
        <pc:spChg chg="add del">
          <ac:chgData name="manar najem" userId="9e0dae8755eb0205" providerId="LiveId" clId="{205C34CE-F20A-4BDB-A056-3B8F895F9F06}" dt="2025-07-15T02:00:20.411" v="238" actId="26606"/>
          <ac:spMkLst>
            <pc:docMk/>
            <pc:sldMk cId="682853952" sldId="256"/>
            <ac:spMk id="68" creationId="{F227E5B6-9132-43CA-B503-37A18562ADF2}"/>
          </ac:spMkLst>
        </pc:spChg>
        <pc:spChg chg="add del">
          <ac:chgData name="manar najem" userId="9e0dae8755eb0205" providerId="LiveId" clId="{205C34CE-F20A-4BDB-A056-3B8F895F9F06}" dt="2025-07-15T02:00:20.411" v="238" actId="26606"/>
          <ac:spMkLst>
            <pc:docMk/>
            <pc:sldMk cId="682853952" sldId="256"/>
            <ac:spMk id="69" creationId="{03C2051E-A88D-48E5-BACF-AAED17892722}"/>
          </ac:spMkLst>
        </pc:spChg>
        <pc:spChg chg="add del">
          <ac:chgData name="manar najem" userId="9e0dae8755eb0205" providerId="LiveId" clId="{205C34CE-F20A-4BDB-A056-3B8F895F9F06}" dt="2025-07-15T02:00:20.411" v="238" actId="26606"/>
          <ac:spMkLst>
            <pc:docMk/>
            <pc:sldMk cId="682853952" sldId="256"/>
            <ac:spMk id="70" creationId="{7821A508-2985-4905-874A-527429BAABFA}"/>
          </ac:spMkLst>
        </pc:spChg>
        <pc:spChg chg="add del">
          <ac:chgData name="manar najem" userId="9e0dae8755eb0205" providerId="LiveId" clId="{205C34CE-F20A-4BDB-A056-3B8F895F9F06}" dt="2025-07-15T02:00:20.411" v="238" actId="26606"/>
          <ac:spMkLst>
            <pc:docMk/>
            <pc:sldMk cId="682853952" sldId="256"/>
            <ac:spMk id="71" creationId="{D2929CB1-0E3C-4B2D-ADC5-0154FB33BA44}"/>
          </ac:spMkLst>
        </pc:spChg>
        <pc:spChg chg="add del">
          <ac:chgData name="manar najem" userId="9e0dae8755eb0205" providerId="LiveId" clId="{205C34CE-F20A-4BDB-A056-3B8F895F9F06}" dt="2025-07-15T02:00:20.411" v="238" actId="26606"/>
          <ac:spMkLst>
            <pc:docMk/>
            <pc:sldMk cId="682853952" sldId="256"/>
            <ac:spMk id="72" creationId="{5F2F0C84-BE8C-4DC2-A6D3-30349A801D5C}"/>
          </ac:spMkLst>
        </pc:spChg>
        <pc:spChg chg="add del">
          <ac:chgData name="manar najem" userId="9e0dae8755eb0205" providerId="LiveId" clId="{205C34CE-F20A-4BDB-A056-3B8F895F9F06}" dt="2025-07-15T02:00:31.203" v="240" actId="26606"/>
          <ac:spMkLst>
            <pc:docMk/>
            <pc:sldMk cId="682853952" sldId="256"/>
            <ac:spMk id="74" creationId="{27427488-068E-4B55-AC8D-CD070B8CD46D}"/>
          </ac:spMkLst>
        </pc:spChg>
        <pc:spChg chg="add del">
          <ac:chgData name="manar najem" userId="9e0dae8755eb0205" providerId="LiveId" clId="{205C34CE-F20A-4BDB-A056-3B8F895F9F06}" dt="2025-07-15T02:00:31.203" v="240" actId="26606"/>
          <ac:spMkLst>
            <pc:docMk/>
            <pc:sldMk cId="682853952" sldId="256"/>
            <ac:spMk id="77" creationId="{3FE49A6B-0100-4397-88F8-FE2410D089A8}"/>
          </ac:spMkLst>
        </pc:spChg>
        <pc:spChg chg="add del">
          <ac:chgData name="manar najem" userId="9e0dae8755eb0205" providerId="LiveId" clId="{205C34CE-F20A-4BDB-A056-3B8F895F9F06}" dt="2025-07-15T02:00:31.203" v="240" actId="26606"/>
          <ac:spMkLst>
            <pc:docMk/>
            <pc:sldMk cId="682853952" sldId="256"/>
            <ac:spMk id="78" creationId="{A20AF199-99C2-4569-9CAF-24514AE5E82A}"/>
          </ac:spMkLst>
        </pc:spChg>
        <pc:spChg chg="add del">
          <ac:chgData name="manar najem" userId="9e0dae8755eb0205" providerId="LiveId" clId="{205C34CE-F20A-4BDB-A056-3B8F895F9F06}" dt="2025-07-15T02:00:42.124" v="242" actId="26606"/>
          <ac:spMkLst>
            <pc:docMk/>
            <pc:sldMk cId="682853952" sldId="256"/>
            <ac:spMk id="80" creationId="{DCF72F19-1473-448C-AA14-0CB8AA374CF0}"/>
          </ac:spMkLst>
        </pc:spChg>
        <pc:spChg chg="add del">
          <ac:chgData name="manar najem" userId="9e0dae8755eb0205" providerId="LiveId" clId="{205C34CE-F20A-4BDB-A056-3B8F895F9F06}" dt="2025-07-15T02:00:42.124" v="242" actId="26606"/>
          <ac:spMkLst>
            <pc:docMk/>
            <pc:sldMk cId="682853952" sldId="256"/>
            <ac:spMk id="84" creationId="{04357C93-F0CB-4A1C-8F77-4E9063789819}"/>
          </ac:spMkLst>
        </pc:spChg>
        <pc:spChg chg="add">
          <ac:chgData name="manar najem" userId="9e0dae8755eb0205" providerId="LiveId" clId="{205C34CE-F20A-4BDB-A056-3B8F895F9F06}" dt="2025-07-15T02:00:42.131" v="243" actId="26606"/>
          <ac:spMkLst>
            <pc:docMk/>
            <pc:sldMk cId="682853952" sldId="256"/>
            <ac:spMk id="86" creationId="{B9D7E975-9161-4F2D-AC53-69E1912F6B5D}"/>
          </ac:spMkLst>
        </pc:spChg>
        <pc:spChg chg="add">
          <ac:chgData name="manar najem" userId="9e0dae8755eb0205" providerId="LiveId" clId="{205C34CE-F20A-4BDB-A056-3B8F895F9F06}" dt="2025-07-15T02:00:42.131" v="243" actId="26606"/>
          <ac:spMkLst>
            <pc:docMk/>
            <pc:sldMk cId="682853952" sldId="256"/>
            <ac:spMk id="87" creationId="{827DC2C4-B485-428A-BF4A-472D2967F47F}"/>
          </ac:spMkLst>
        </pc:spChg>
        <pc:spChg chg="add">
          <ac:chgData name="manar najem" userId="9e0dae8755eb0205" providerId="LiveId" clId="{205C34CE-F20A-4BDB-A056-3B8F895F9F06}" dt="2025-07-15T02:00:42.131" v="243" actId="26606"/>
          <ac:spMkLst>
            <pc:docMk/>
            <pc:sldMk cId="682853952" sldId="256"/>
            <ac:spMk id="88" creationId="{463E6235-1649-4B47-9862-4026FC473B6F}"/>
          </ac:spMkLst>
        </pc:spChg>
        <pc:grpChg chg="add del">
          <ac:chgData name="manar najem" userId="9e0dae8755eb0205" providerId="LiveId" clId="{205C34CE-F20A-4BDB-A056-3B8F895F9F06}" dt="2025-07-15T01:18:17.198" v="14" actId="26606"/>
          <ac:grpSpMkLst>
            <pc:docMk/>
            <pc:sldMk cId="682853952" sldId="256"/>
            <ac:grpSpMk id="29" creationId="{032D8612-31EB-44CF-A1D0-14FD4C705424}"/>
          </ac:grpSpMkLst>
        </pc:grpChg>
        <pc:grpChg chg="add del">
          <ac:chgData name="manar najem" userId="9e0dae8755eb0205" providerId="LiveId" clId="{205C34CE-F20A-4BDB-A056-3B8F895F9F06}" dt="2025-07-15T02:00:31.203" v="240" actId="26606"/>
          <ac:grpSpMkLst>
            <pc:docMk/>
            <pc:sldMk cId="682853952" sldId="256"/>
            <ac:grpSpMk id="75" creationId="{5DD5AFF2-B0BF-41FA-BA95-B06DB47DF11B}"/>
          </ac:grpSpMkLst>
        </pc:grpChg>
        <pc:grpChg chg="add del">
          <ac:chgData name="manar najem" userId="9e0dae8755eb0205" providerId="LiveId" clId="{205C34CE-F20A-4BDB-A056-3B8F895F9F06}" dt="2025-07-15T02:00:42.124" v="242" actId="26606"/>
          <ac:grpSpMkLst>
            <pc:docMk/>
            <pc:sldMk cId="682853952" sldId="256"/>
            <ac:grpSpMk id="81" creationId="{3AF6A671-C637-4547-85F4-51B6D1881399}"/>
          </ac:grpSpMkLst>
        </pc:grpChg>
        <pc:picChg chg="add del mod">
          <ac:chgData name="manar najem" userId="9e0dae8755eb0205" providerId="LiveId" clId="{205C34CE-F20A-4BDB-A056-3B8F895F9F06}" dt="2025-07-15T01:17:28.883" v="2" actId="478"/>
          <ac:picMkLst>
            <pc:docMk/>
            <pc:sldMk cId="682853952" sldId="256"/>
            <ac:picMk id="4" creationId="{37E78C23-1FFA-84A5-54D2-0ECD2DAFE0A7}"/>
          </ac:picMkLst>
        </pc:picChg>
        <pc:picChg chg="add mod ord">
          <ac:chgData name="manar najem" userId="9e0dae8755eb0205" providerId="LiveId" clId="{205C34CE-F20A-4BDB-A056-3B8F895F9F06}" dt="2025-07-15T02:00:42.131" v="243" actId="26606"/>
          <ac:picMkLst>
            <pc:docMk/>
            <pc:sldMk cId="682853952" sldId="256"/>
            <ac:picMk id="6" creationId="{BBF5F848-AD26-9545-26E9-91640D7AA970}"/>
          </ac:picMkLst>
        </pc:picChg>
      </pc:sldChg>
      <pc:sldChg chg="addSp delSp modSp new add del mod setBg">
        <pc:chgData name="manar najem" userId="9e0dae8755eb0205" providerId="LiveId" clId="{205C34CE-F20A-4BDB-A056-3B8F895F9F06}" dt="2025-07-15T01:43:53.732" v="197" actId="47"/>
        <pc:sldMkLst>
          <pc:docMk/>
          <pc:sldMk cId="1656122538" sldId="257"/>
        </pc:sldMkLst>
        <pc:spChg chg="del mod">
          <ac:chgData name="manar najem" userId="9e0dae8755eb0205" providerId="LiveId" clId="{205C34CE-F20A-4BDB-A056-3B8F895F9F06}" dt="2025-07-15T01:22:11.255" v="29" actId="478"/>
          <ac:spMkLst>
            <pc:docMk/>
            <pc:sldMk cId="1656122538" sldId="257"/>
            <ac:spMk id="2" creationId="{1C35EA33-41AA-1A95-AD45-470D62ED5730}"/>
          </ac:spMkLst>
        </pc:spChg>
        <pc:spChg chg="add del mod">
          <ac:chgData name="manar najem" userId="9e0dae8755eb0205" providerId="LiveId" clId="{205C34CE-F20A-4BDB-A056-3B8F895F9F06}" dt="2025-07-15T01:22:11.255" v="29" actId="478"/>
          <ac:spMkLst>
            <pc:docMk/>
            <pc:sldMk cId="1656122538" sldId="257"/>
            <ac:spMk id="3" creationId="{C54F724C-12E5-DA71-97C1-6E4F54889575}"/>
          </ac:spMkLst>
        </pc:spChg>
        <pc:spChg chg="add mod">
          <ac:chgData name="manar najem" userId="9e0dae8755eb0205" providerId="LiveId" clId="{205C34CE-F20A-4BDB-A056-3B8F895F9F06}" dt="2025-07-15T01:21:29.928" v="27"/>
          <ac:spMkLst>
            <pc:docMk/>
            <pc:sldMk cId="1656122538" sldId="257"/>
            <ac:spMk id="4" creationId="{DBB3825A-DABA-BED1-5C7C-6CF491D4326C}"/>
          </ac:spMkLst>
        </pc:spChg>
        <pc:spChg chg="add mod">
          <ac:chgData name="manar najem" userId="9e0dae8755eb0205" providerId="LiveId" clId="{205C34CE-F20A-4BDB-A056-3B8F895F9F06}" dt="2025-07-15T01:21:29.928" v="27"/>
          <ac:spMkLst>
            <pc:docMk/>
            <pc:sldMk cId="1656122538" sldId="257"/>
            <ac:spMk id="6" creationId="{0727CC04-0F4C-A03B-3684-0FFA5B0C8D9C}"/>
          </ac:spMkLst>
        </pc:spChg>
        <pc:spChg chg="add mod">
          <ac:chgData name="manar najem" userId="9e0dae8755eb0205" providerId="LiveId" clId="{205C34CE-F20A-4BDB-A056-3B8F895F9F06}" dt="2025-07-15T01:21:29.928" v="27"/>
          <ac:spMkLst>
            <pc:docMk/>
            <pc:sldMk cId="1656122538" sldId="257"/>
            <ac:spMk id="7" creationId="{56E155FF-F583-4473-AB6F-63257EE47C05}"/>
          </ac:spMkLst>
        </pc:spChg>
        <pc:spChg chg="add mod">
          <ac:chgData name="manar najem" userId="9e0dae8755eb0205" providerId="LiveId" clId="{205C34CE-F20A-4BDB-A056-3B8F895F9F06}" dt="2025-07-15T01:21:29.928" v="27"/>
          <ac:spMkLst>
            <pc:docMk/>
            <pc:sldMk cId="1656122538" sldId="257"/>
            <ac:spMk id="9" creationId="{747F190A-BE9E-729E-33E7-739CD285E256}"/>
          </ac:spMkLst>
        </pc:spChg>
        <pc:spChg chg="add mod">
          <ac:chgData name="manar najem" userId="9e0dae8755eb0205" providerId="LiveId" clId="{205C34CE-F20A-4BDB-A056-3B8F895F9F06}" dt="2025-07-15T01:21:29.928" v="27"/>
          <ac:spMkLst>
            <pc:docMk/>
            <pc:sldMk cId="1656122538" sldId="257"/>
            <ac:spMk id="10" creationId="{D7D633FA-57A1-FC61-0830-AA12A17D75C0}"/>
          </ac:spMkLst>
        </pc:spChg>
        <pc:spChg chg="add mod">
          <ac:chgData name="manar najem" userId="9e0dae8755eb0205" providerId="LiveId" clId="{205C34CE-F20A-4BDB-A056-3B8F895F9F06}" dt="2025-07-15T01:21:29.928" v="27"/>
          <ac:spMkLst>
            <pc:docMk/>
            <pc:sldMk cId="1656122538" sldId="257"/>
            <ac:spMk id="12" creationId="{DC81F7D8-5261-931D-B332-F5E414D79A3B}"/>
          </ac:spMkLst>
        </pc:spChg>
        <pc:spChg chg="add mod">
          <ac:chgData name="manar najem" userId="9e0dae8755eb0205" providerId="LiveId" clId="{205C34CE-F20A-4BDB-A056-3B8F895F9F06}" dt="2025-07-15T01:21:29.928" v="27"/>
          <ac:spMkLst>
            <pc:docMk/>
            <pc:sldMk cId="1656122538" sldId="257"/>
            <ac:spMk id="13" creationId="{4267E77F-961C-6686-6840-F7DE415FEAAA}"/>
          </ac:spMkLst>
        </pc:spChg>
        <pc:spChg chg="add mod">
          <ac:chgData name="manar najem" userId="9e0dae8755eb0205" providerId="LiveId" clId="{205C34CE-F20A-4BDB-A056-3B8F895F9F06}" dt="2025-07-15T01:21:29.928" v="27"/>
          <ac:spMkLst>
            <pc:docMk/>
            <pc:sldMk cId="1656122538" sldId="257"/>
            <ac:spMk id="15" creationId="{668ADF06-3DD3-64B2-06CE-72038AE35B5D}"/>
          </ac:spMkLst>
        </pc:spChg>
        <pc:spChg chg="add mod">
          <ac:chgData name="manar najem" userId="9e0dae8755eb0205" providerId="LiveId" clId="{205C34CE-F20A-4BDB-A056-3B8F895F9F06}" dt="2025-07-15T01:21:29.928" v="27"/>
          <ac:spMkLst>
            <pc:docMk/>
            <pc:sldMk cId="1656122538" sldId="257"/>
            <ac:spMk id="16" creationId="{538840A3-31E1-6260-A188-67B7C4795F25}"/>
          </ac:spMkLst>
        </pc:spChg>
        <pc:spChg chg="add del mod">
          <ac:chgData name="manar najem" userId="9e0dae8755eb0205" providerId="LiveId" clId="{205C34CE-F20A-4BDB-A056-3B8F895F9F06}" dt="2025-07-15T01:24:21.991" v="48"/>
          <ac:spMkLst>
            <pc:docMk/>
            <pc:sldMk cId="1656122538" sldId="257"/>
            <ac:spMk id="17" creationId="{E43F9158-A542-124E-BF59-6597D56DE784}"/>
          </ac:spMkLst>
        </pc:spChg>
        <pc:spChg chg="add del">
          <ac:chgData name="manar najem" userId="9e0dae8755eb0205" providerId="LiveId" clId="{205C34CE-F20A-4BDB-A056-3B8F895F9F06}" dt="2025-07-15T01:23:53.821" v="38" actId="26606"/>
          <ac:spMkLst>
            <pc:docMk/>
            <pc:sldMk cId="1656122538" sldId="257"/>
            <ac:spMk id="20" creationId="{8538EBC2-0B11-4732-8715-799409C4A914}"/>
          </ac:spMkLst>
        </pc:spChg>
        <pc:spChg chg="add mod">
          <ac:chgData name="manar najem" userId="9e0dae8755eb0205" providerId="LiveId" clId="{205C34CE-F20A-4BDB-A056-3B8F895F9F06}" dt="2025-07-15T01:28:16.935" v="68" actId="122"/>
          <ac:spMkLst>
            <pc:docMk/>
            <pc:sldMk cId="1656122538" sldId="257"/>
            <ac:spMk id="21" creationId="{BF4D9E2B-AD9D-5BD1-E355-B3BAC61DA1FD}"/>
          </ac:spMkLst>
        </pc:spChg>
        <pc:spChg chg="add del">
          <ac:chgData name="manar najem" userId="9e0dae8755eb0205" providerId="LiveId" clId="{205C34CE-F20A-4BDB-A056-3B8F895F9F06}" dt="2025-07-15T01:23:24.068" v="35" actId="26606"/>
          <ac:spMkLst>
            <pc:docMk/>
            <pc:sldMk cId="1656122538" sldId="257"/>
            <ac:spMk id="23" creationId="{ECC07320-C2CA-4E29-8481-9D9E143C7788}"/>
          </ac:spMkLst>
        </pc:spChg>
        <pc:spChg chg="add mod">
          <ac:chgData name="manar najem" userId="9e0dae8755eb0205" providerId="LiveId" clId="{205C34CE-F20A-4BDB-A056-3B8F895F9F06}" dt="2025-07-15T01:25:06.493" v="56" actId="1076"/>
          <ac:spMkLst>
            <pc:docMk/>
            <pc:sldMk cId="1656122538" sldId="257"/>
            <ac:spMk id="24" creationId="{6FF26682-AAD8-0E56-6AD9-4FD81CDCE3FE}"/>
          </ac:spMkLst>
        </pc:spChg>
        <pc:spChg chg="add del">
          <ac:chgData name="manar najem" userId="9e0dae8755eb0205" providerId="LiveId" clId="{205C34CE-F20A-4BDB-A056-3B8F895F9F06}" dt="2025-07-15T01:23:53.821" v="38" actId="26606"/>
          <ac:spMkLst>
            <pc:docMk/>
            <pc:sldMk cId="1656122538" sldId="257"/>
            <ac:spMk id="25" creationId="{CE3C5560-7A9C-489F-9148-18C5E1D0F0B2}"/>
          </ac:spMkLst>
        </pc:spChg>
        <pc:spChg chg="add mod">
          <ac:chgData name="manar najem" userId="9e0dae8755eb0205" providerId="LiveId" clId="{205C34CE-F20A-4BDB-A056-3B8F895F9F06}" dt="2025-07-15T01:28:40.010" v="71" actId="1076"/>
          <ac:spMkLst>
            <pc:docMk/>
            <pc:sldMk cId="1656122538" sldId="257"/>
            <ac:spMk id="26" creationId="{1A016E01-2179-E34F-4EDC-1614BE496971}"/>
          </ac:spMkLst>
        </pc:spChg>
        <pc:spChg chg="add del">
          <ac:chgData name="manar najem" userId="9e0dae8755eb0205" providerId="LiveId" clId="{205C34CE-F20A-4BDB-A056-3B8F895F9F06}" dt="2025-07-15T01:23:53.821" v="38" actId="26606"/>
          <ac:spMkLst>
            <pc:docMk/>
            <pc:sldMk cId="1656122538" sldId="257"/>
            <ac:spMk id="29" creationId="{508BEF50-7B1E-49A4-BC19-5F4F1D755E64}"/>
          </ac:spMkLst>
        </pc:spChg>
        <pc:spChg chg="add del">
          <ac:chgData name="manar najem" userId="9e0dae8755eb0205" providerId="LiveId" clId="{205C34CE-F20A-4BDB-A056-3B8F895F9F06}" dt="2025-07-15T01:23:53.821" v="38" actId="26606"/>
          <ac:spMkLst>
            <pc:docMk/>
            <pc:sldMk cId="1656122538" sldId="257"/>
            <ac:spMk id="31" creationId="{3FBAD350-5664-4811-A208-657FB882D350}"/>
          </ac:spMkLst>
        </pc:spChg>
        <pc:spChg chg="add del">
          <ac:chgData name="manar najem" userId="9e0dae8755eb0205" providerId="LiveId" clId="{205C34CE-F20A-4BDB-A056-3B8F895F9F06}" dt="2025-07-15T01:23:53.821" v="38" actId="26606"/>
          <ac:spMkLst>
            <pc:docMk/>
            <pc:sldMk cId="1656122538" sldId="257"/>
            <ac:spMk id="33" creationId="{C39ADB8F-D187-49D7-BDCF-C1B6DC727068}"/>
          </ac:spMkLst>
        </pc:spChg>
        <pc:spChg chg="add del">
          <ac:chgData name="manar najem" userId="9e0dae8755eb0205" providerId="LiveId" clId="{205C34CE-F20A-4BDB-A056-3B8F895F9F06}" dt="2025-07-15T01:23:54.912" v="40" actId="26606"/>
          <ac:spMkLst>
            <pc:docMk/>
            <pc:sldMk cId="1656122538" sldId="257"/>
            <ac:spMk id="35" creationId="{B163B796-84D7-4069-93D0-7A496A03AA19}"/>
          </ac:spMkLst>
        </pc:spChg>
        <pc:spChg chg="add del">
          <ac:chgData name="manar najem" userId="9e0dae8755eb0205" providerId="LiveId" clId="{205C34CE-F20A-4BDB-A056-3B8F895F9F06}" dt="2025-07-15T01:23:54.912" v="40" actId="26606"/>
          <ac:spMkLst>
            <pc:docMk/>
            <pc:sldMk cId="1656122538" sldId="257"/>
            <ac:spMk id="36" creationId="{75CC5FF6-C911-4883-B5F7-F5F3E29A8BDE}"/>
          </ac:spMkLst>
        </pc:spChg>
        <pc:spChg chg="add del">
          <ac:chgData name="manar najem" userId="9e0dae8755eb0205" providerId="LiveId" clId="{205C34CE-F20A-4BDB-A056-3B8F895F9F06}" dt="2025-07-15T01:23:54.912" v="40" actId="26606"/>
          <ac:spMkLst>
            <pc:docMk/>
            <pc:sldMk cId="1656122538" sldId="257"/>
            <ac:spMk id="42" creationId="{84E2200F-ED39-40A1-A6F7-65A45ED6D752}"/>
          </ac:spMkLst>
        </pc:spChg>
        <pc:spChg chg="add del">
          <ac:chgData name="manar najem" userId="9e0dae8755eb0205" providerId="LiveId" clId="{205C34CE-F20A-4BDB-A056-3B8F895F9F06}" dt="2025-07-15T01:23:54.912" v="40" actId="26606"/>
          <ac:spMkLst>
            <pc:docMk/>
            <pc:sldMk cId="1656122538" sldId="257"/>
            <ac:spMk id="43" creationId="{A4AE5E3E-9489-4D5A-A458-72C3E481CB83}"/>
          </ac:spMkLst>
        </pc:spChg>
        <pc:spChg chg="add mod">
          <ac:chgData name="manar najem" userId="9e0dae8755eb0205" providerId="LiveId" clId="{205C34CE-F20A-4BDB-A056-3B8F895F9F06}" dt="2025-07-15T01:24:24.947" v="49"/>
          <ac:spMkLst>
            <pc:docMk/>
            <pc:sldMk cId="1656122538" sldId="257"/>
            <ac:spMk id="58" creationId="{9FC4CC84-10FA-65A1-9CAE-CFE7E79DF950}"/>
          </ac:spMkLst>
        </pc:spChg>
        <pc:spChg chg="add del">
          <ac:chgData name="manar najem" userId="9e0dae8755eb0205" providerId="LiveId" clId="{205C34CE-F20A-4BDB-A056-3B8F895F9F06}" dt="2025-07-15T01:23:57.224" v="42" actId="26606"/>
          <ac:spMkLst>
            <pc:docMk/>
            <pc:sldMk cId="1656122538" sldId="257"/>
            <ac:spMk id="59" creationId="{3301E07F-4F79-4B58-8698-EF24DC1ECDBF}"/>
          </ac:spMkLst>
        </pc:spChg>
        <pc:spChg chg="add del">
          <ac:chgData name="manar najem" userId="9e0dae8755eb0205" providerId="LiveId" clId="{205C34CE-F20A-4BDB-A056-3B8F895F9F06}" dt="2025-07-15T01:23:57.224" v="42" actId="26606"/>
          <ac:spMkLst>
            <pc:docMk/>
            <pc:sldMk cId="1656122538" sldId="257"/>
            <ac:spMk id="60" creationId="{E58B2195-5055-402F-A3E7-53FF0E4980C3}"/>
          </ac:spMkLst>
        </pc:spChg>
        <pc:spChg chg="add del">
          <ac:chgData name="manar najem" userId="9e0dae8755eb0205" providerId="LiveId" clId="{205C34CE-F20A-4BDB-A056-3B8F895F9F06}" dt="2025-07-15T01:23:57.224" v="42" actId="26606"/>
          <ac:spMkLst>
            <pc:docMk/>
            <pc:sldMk cId="1656122538" sldId="257"/>
            <ac:spMk id="61" creationId="{9EE6F773-742A-491A-9A00-A2A150DF500A}"/>
          </ac:spMkLst>
        </pc:spChg>
        <pc:spChg chg="add mod">
          <ac:chgData name="manar najem" userId="9e0dae8755eb0205" providerId="LiveId" clId="{205C34CE-F20A-4BDB-A056-3B8F895F9F06}" dt="2025-07-15T01:29:42.505" v="78" actId="14100"/>
          <ac:spMkLst>
            <pc:docMk/>
            <pc:sldMk cId="1656122538" sldId="257"/>
            <ac:spMk id="62" creationId="{7A5054BA-D042-3310-D21A-CD9BC031B194}"/>
          </ac:spMkLst>
        </pc:spChg>
        <pc:spChg chg="add del">
          <ac:chgData name="manar najem" userId="9e0dae8755eb0205" providerId="LiveId" clId="{205C34CE-F20A-4BDB-A056-3B8F895F9F06}" dt="2025-07-15T01:24:05.620" v="44" actId="26606"/>
          <ac:spMkLst>
            <pc:docMk/>
            <pc:sldMk cId="1656122538" sldId="257"/>
            <ac:spMk id="63" creationId="{75CC5FF6-C911-4883-B5F7-F5F3E29A8BDE}"/>
          </ac:spMkLst>
        </pc:spChg>
        <pc:spChg chg="add del">
          <ac:chgData name="manar najem" userId="9e0dae8755eb0205" providerId="LiveId" clId="{205C34CE-F20A-4BDB-A056-3B8F895F9F06}" dt="2025-07-15T01:24:05.620" v="44" actId="26606"/>
          <ac:spMkLst>
            <pc:docMk/>
            <pc:sldMk cId="1656122538" sldId="257"/>
            <ac:spMk id="64" creationId="{84E2200F-ED39-40A1-A6F7-65A45ED6D752}"/>
          </ac:spMkLst>
        </pc:spChg>
        <pc:spChg chg="add del">
          <ac:chgData name="manar najem" userId="9e0dae8755eb0205" providerId="LiveId" clId="{205C34CE-F20A-4BDB-A056-3B8F895F9F06}" dt="2025-07-15T01:24:05.620" v="44" actId="26606"/>
          <ac:spMkLst>
            <pc:docMk/>
            <pc:sldMk cId="1656122538" sldId="257"/>
            <ac:spMk id="69" creationId="{B163B796-84D7-4069-93D0-7A496A03AA19}"/>
          </ac:spMkLst>
        </pc:spChg>
        <pc:spChg chg="add del">
          <ac:chgData name="manar najem" userId="9e0dae8755eb0205" providerId="LiveId" clId="{205C34CE-F20A-4BDB-A056-3B8F895F9F06}" dt="2025-07-15T01:24:05.620" v="44" actId="26606"/>
          <ac:spMkLst>
            <pc:docMk/>
            <pc:sldMk cId="1656122538" sldId="257"/>
            <ac:spMk id="71" creationId="{A4AE5E3E-9489-4D5A-A458-72C3E481CB83}"/>
          </ac:spMkLst>
        </pc:spChg>
        <pc:spChg chg="add mod">
          <ac:chgData name="manar najem" userId="9e0dae8755eb0205" providerId="LiveId" clId="{205C34CE-F20A-4BDB-A056-3B8F895F9F06}" dt="2025-07-15T01:25:46.295" v="58" actId="1076"/>
          <ac:spMkLst>
            <pc:docMk/>
            <pc:sldMk cId="1656122538" sldId="257"/>
            <ac:spMk id="75" creationId="{E09CF553-127E-F5F7-0629-926D218D611D}"/>
          </ac:spMkLst>
        </pc:spChg>
        <pc:spChg chg="add mod">
          <ac:chgData name="manar najem" userId="9e0dae8755eb0205" providerId="LiveId" clId="{205C34CE-F20A-4BDB-A056-3B8F895F9F06}" dt="2025-07-15T01:29:04.041" v="74" actId="1076"/>
          <ac:spMkLst>
            <pc:docMk/>
            <pc:sldMk cId="1656122538" sldId="257"/>
            <ac:spMk id="76" creationId="{96CF743C-07E6-DB39-178F-4F9373DF00C9}"/>
          </ac:spMkLst>
        </pc:spChg>
        <pc:spChg chg="add mod">
          <ac:chgData name="manar najem" userId="9e0dae8755eb0205" providerId="LiveId" clId="{205C34CE-F20A-4BDB-A056-3B8F895F9F06}" dt="2025-07-15T01:29:28.539" v="77" actId="1076"/>
          <ac:spMkLst>
            <pc:docMk/>
            <pc:sldMk cId="1656122538" sldId="257"/>
            <ac:spMk id="78" creationId="{86A420AC-F5B2-D988-D23C-5DBC5FFB1A78}"/>
          </ac:spMkLst>
        </pc:spChg>
        <pc:spChg chg="add mod">
          <ac:chgData name="manar najem" userId="9e0dae8755eb0205" providerId="LiveId" clId="{205C34CE-F20A-4BDB-A056-3B8F895F9F06}" dt="2025-07-15T01:29:13.211" v="75" actId="14100"/>
          <ac:spMkLst>
            <pc:docMk/>
            <pc:sldMk cId="1656122538" sldId="257"/>
            <ac:spMk id="79" creationId="{2BA50AFE-9089-C9DF-8BE1-998A43B0232D}"/>
          </ac:spMkLst>
        </pc:spChg>
        <pc:grpChg chg="add del">
          <ac:chgData name="manar najem" userId="9e0dae8755eb0205" providerId="LiveId" clId="{205C34CE-F20A-4BDB-A056-3B8F895F9F06}" dt="2025-07-15T01:23:54.912" v="40" actId="26606"/>
          <ac:grpSpMkLst>
            <pc:docMk/>
            <pc:sldMk cId="1656122538" sldId="257"/>
            <ac:grpSpMk id="37" creationId="{87A77F8F-E829-4314-9F44-36169F7548CE}"/>
          </ac:grpSpMkLst>
        </pc:grpChg>
        <pc:grpChg chg="add del">
          <ac:chgData name="manar najem" userId="9e0dae8755eb0205" providerId="LiveId" clId="{205C34CE-F20A-4BDB-A056-3B8F895F9F06}" dt="2025-07-15T01:23:54.912" v="40" actId="26606"/>
          <ac:grpSpMkLst>
            <pc:docMk/>
            <pc:sldMk cId="1656122538" sldId="257"/>
            <ac:grpSpMk id="44" creationId="{A4DC59FE-95C7-4792-8613-8387631B1D38}"/>
          </ac:grpSpMkLst>
        </pc:grpChg>
        <pc:grpChg chg="add del">
          <ac:chgData name="manar najem" userId="9e0dae8755eb0205" providerId="LiveId" clId="{205C34CE-F20A-4BDB-A056-3B8F895F9F06}" dt="2025-07-15T01:23:54.912" v="40" actId="26606"/>
          <ac:grpSpMkLst>
            <pc:docMk/>
            <pc:sldMk cId="1656122538" sldId="257"/>
            <ac:grpSpMk id="45" creationId="{0E88FC08-D56F-45D4-AC54-B89F64697BE4}"/>
          </ac:grpSpMkLst>
        </pc:grpChg>
        <pc:grpChg chg="add del">
          <ac:chgData name="manar najem" userId="9e0dae8755eb0205" providerId="LiveId" clId="{205C34CE-F20A-4BDB-A056-3B8F895F9F06}" dt="2025-07-15T01:23:54.912" v="40" actId="26606"/>
          <ac:grpSpMkLst>
            <pc:docMk/>
            <pc:sldMk cId="1656122538" sldId="257"/>
            <ac:grpSpMk id="51" creationId="{B138BDDD-D054-4F0A-BB1F-9D016848D623}"/>
          </ac:grpSpMkLst>
        </pc:grpChg>
        <pc:grpChg chg="add del">
          <ac:chgData name="manar najem" userId="9e0dae8755eb0205" providerId="LiveId" clId="{205C34CE-F20A-4BDB-A056-3B8F895F9F06}" dt="2025-07-15T01:24:05.620" v="44" actId="26606"/>
          <ac:grpSpMkLst>
            <pc:docMk/>
            <pc:sldMk cId="1656122538" sldId="257"/>
            <ac:grpSpMk id="65" creationId="{A4DC59FE-95C7-4792-8613-8387631B1D38}"/>
          </ac:grpSpMkLst>
        </pc:grpChg>
        <pc:grpChg chg="add del">
          <ac:chgData name="manar najem" userId="9e0dae8755eb0205" providerId="LiveId" clId="{205C34CE-F20A-4BDB-A056-3B8F895F9F06}" dt="2025-07-15T01:24:05.620" v="44" actId="26606"/>
          <ac:grpSpMkLst>
            <pc:docMk/>
            <pc:sldMk cId="1656122538" sldId="257"/>
            <ac:grpSpMk id="70" creationId="{87A77F8F-E829-4314-9F44-36169F7548CE}"/>
          </ac:grpSpMkLst>
        </pc:grpChg>
        <pc:grpChg chg="add del">
          <ac:chgData name="manar najem" userId="9e0dae8755eb0205" providerId="LiveId" clId="{205C34CE-F20A-4BDB-A056-3B8F895F9F06}" dt="2025-07-15T01:24:05.620" v="44" actId="26606"/>
          <ac:grpSpMkLst>
            <pc:docMk/>
            <pc:sldMk cId="1656122538" sldId="257"/>
            <ac:grpSpMk id="72" creationId="{0E88FC08-D56F-45D4-AC54-B89F64697BE4}"/>
          </ac:grpSpMkLst>
        </pc:grpChg>
        <pc:grpChg chg="add del">
          <ac:chgData name="manar najem" userId="9e0dae8755eb0205" providerId="LiveId" clId="{205C34CE-F20A-4BDB-A056-3B8F895F9F06}" dt="2025-07-15T01:24:05.620" v="44" actId="26606"/>
          <ac:grpSpMkLst>
            <pc:docMk/>
            <pc:sldMk cId="1656122538" sldId="257"/>
            <ac:grpSpMk id="73" creationId="{B138BDDD-D054-4F0A-BB1F-9D016848D623}"/>
          </ac:grpSpMkLst>
        </pc:grpChg>
        <pc:picChg chg="add mod">
          <ac:chgData name="manar najem" userId="9e0dae8755eb0205" providerId="LiveId" clId="{205C34CE-F20A-4BDB-A056-3B8F895F9F06}" dt="2025-07-15T01:21:29.928" v="27"/>
          <ac:picMkLst>
            <pc:docMk/>
            <pc:sldMk cId="1656122538" sldId="257"/>
            <ac:picMk id="11" creationId="{8E35D57A-9F64-7B65-FC3C-51736E71DC14}"/>
          </ac:picMkLst>
        </pc:picChg>
        <pc:picChg chg="add mod">
          <ac:chgData name="manar najem" userId="9e0dae8755eb0205" providerId="LiveId" clId="{205C34CE-F20A-4BDB-A056-3B8F895F9F06}" dt="2025-07-15T01:24:06.697" v="45"/>
          <ac:picMkLst>
            <pc:docMk/>
            <pc:sldMk cId="1656122538" sldId="257"/>
            <ac:picMk id="18" creationId="{F29820B1-5748-CDAB-2ED3-412F5301BDC4}"/>
          </ac:picMkLst>
        </pc:picChg>
        <pc:picChg chg="add del">
          <ac:chgData name="manar najem" userId="9e0dae8755eb0205" providerId="LiveId" clId="{205C34CE-F20A-4BDB-A056-3B8F895F9F06}" dt="2025-07-15T01:23:24.068" v="35" actId="26606"/>
          <ac:picMkLst>
            <pc:docMk/>
            <pc:sldMk cId="1656122538" sldId="257"/>
            <ac:picMk id="19" creationId="{51C5DB04-6313-D166-F2E3-085B3C327AD4}"/>
          </ac:picMkLst>
        </pc:picChg>
        <pc:picChg chg="mod">
          <ac:chgData name="manar najem" userId="9e0dae8755eb0205" providerId="LiveId" clId="{205C34CE-F20A-4BDB-A056-3B8F895F9F06}" dt="2025-07-15T01:29:50.320" v="79" actId="1076"/>
          <ac:picMkLst>
            <pc:docMk/>
            <pc:sldMk cId="1656122538" sldId="257"/>
            <ac:picMk id="22" creationId="{C8238794-53C8-A91C-25C4-1397F2D1D035}"/>
          </ac:picMkLst>
        </pc:picChg>
        <pc:picChg chg="mod">
          <ac:chgData name="manar najem" userId="9e0dae8755eb0205" providerId="LiveId" clId="{205C34CE-F20A-4BDB-A056-3B8F895F9F06}" dt="2025-07-15T01:26:11.831" v="63" actId="1076"/>
          <ac:picMkLst>
            <pc:docMk/>
            <pc:sldMk cId="1656122538" sldId="257"/>
            <ac:picMk id="34" creationId="{B4AB95F4-4888-EADC-1CFB-528B925C3784}"/>
          </ac:picMkLst>
        </pc:picChg>
        <pc:picChg chg="add mod">
          <ac:chgData name="manar najem" userId="9e0dae8755eb0205" providerId="LiveId" clId="{205C34CE-F20A-4BDB-A056-3B8F895F9F06}" dt="2025-07-15T01:25:16.274" v="57" actId="1076"/>
          <ac:picMkLst>
            <pc:docMk/>
            <pc:sldMk cId="1656122538" sldId="257"/>
            <ac:picMk id="74" creationId="{C3676221-08C9-7145-3D7D-DD0093840F74}"/>
          </ac:picMkLst>
        </pc:picChg>
        <pc:picChg chg="mod">
          <ac:chgData name="manar najem" userId="9e0dae8755eb0205" providerId="LiveId" clId="{205C34CE-F20A-4BDB-A056-3B8F895F9F06}" dt="2025-07-15T01:29:21.956" v="76" actId="1076"/>
          <ac:picMkLst>
            <pc:docMk/>
            <pc:sldMk cId="1656122538" sldId="257"/>
            <ac:picMk id="77" creationId="{43997052-00F3-226C-AE58-B30500B67D6D}"/>
          </ac:picMkLst>
        </pc:picChg>
        <pc:cxnChg chg="add del">
          <ac:chgData name="manar najem" userId="9e0dae8755eb0205" providerId="LiveId" clId="{205C34CE-F20A-4BDB-A056-3B8F895F9F06}" dt="2025-07-15T01:23:53.821" v="38" actId="26606"/>
          <ac:cxnSpMkLst>
            <pc:docMk/>
            <pc:sldMk cId="1656122538" sldId="257"/>
            <ac:cxnSpMk id="27" creationId="{56020367-4FD5-4596-8E10-C5F095CD8DBF}"/>
          </ac:cxnSpMkLst>
        </pc:cxnChg>
      </pc:sldChg>
      <pc:sldChg chg="addSp delSp modSp new add del mod">
        <pc:chgData name="manar najem" userId="9e0dae8755eb0205" providerId="LiveId" clId="{205C34CE-F20A-4BDB-A056-3B8F895F9F06}" dt="2025-07-15T01:43:53.732" v="197" actId="47"/>
        <pc:sldMkLst>
          <pc:docMk/>
          <pc:sldMk cId="2925946665" sldId="258"/>
        </pc:sldMkLst>
        <pc:spChg chg="del">
          <ac:chgData name="manar najem" userId="9e0dae8755eb0205" providerId="LiveId" clId="{205C34CE-F20A-4BDB-A056-3B8F895F9F06}" dt="2025-07-15T01:30:30.745" v="83" actId="478"/>
          <ac:spMkLst>
            <pc:docMk/>
            <pc:sldMk cId="2925946665" sldId="258"/>
            <ac:spMk id="2" creationId="{AA6C2F21-8C86-8968-9750-AF85794C8EDB}"/>
          </ac:spMkLst>
        </pc:spChg>
        <pc:spChg chg="del">
          <ac:chgData name="manar najem" userId="9e0dae8755eb0205" providerId="LiveId" clId="{205C34CE-F20A-4BDB-A056-3B8F895F9F06}" dt="2025-07-15T01:30:17.344" v="81" actId="34307"/>
          <ac:spMkLst>
            <pc:docMk/>
            <pc:sldMk cId="2925946665" sldId="258"/>
            <ac:spMk id="3" creationId="{241087D2-3F15-A7B5-2293-139FDC1A5B01}"/>
          </ac:spMkLst>
        </pc:spChg>
        <pc:spChg chg="add del mod">
          <ac:chgData name="manar najem" userId="9e0dae8755eb0205" providerId="LiveId" clId="{205C34CE-F20A-4BDB-A056-3B8F895F9F06}" dt="2025-07-15T01:30:30.745" v="83" actId="478"/>
          <ac:spMkLst>
            <pc:docMk/>
            <pc:sldMk cId="2925946665" sldId="258"/>
            <ac:spMk id="6" creationId="{3DEC0DD4-855C-8DFB-5F8F-72C8B9C3E219}"/>
          </ac:spMkLst>
        </pc:spChg>
        <pc:spChg chg="add mod">
          <ac:chgData name="manar najem" userId="9e0dae8755eb0205" providerId="LiveId" clId="{205C34CE-F20A-4BDB-A056-3B8F895F9F06}" dt="2025-07-15T01:31:04.638" v="85" actId="1076"/>
          <ac:spMkLst>
            <pc:docMk/>
            <pc:sldMk cId="2925946665" sldId="258"/>
            <ac:spMk id="7" creationId="{301C5EEB-1BAD-607D-F57B-7D20F148BBAC}"/>
          </ac:spMkLst>
        </pc:spChg>
        <pc:spChg chg="add mod">
          <ac:chgData name="manar najem" userId="9e0dae8755eb0205" providerId="LiveId" clId="{205C34CE-F20A-4BDB-A056-3B8F895F9F06}" dt="2025-07-15T01:33:01.075" v="97" actId="255"/>
          <ac:spMkLst>
            <pc:docMk/>
            <pc:sldMk cId="2925946665" sldId="258"/>
            <ac:spMk id="9" creationId="{922C19D2-3503-26CE-BDCF-F99AD4F2B993}"/>
          </ac:spMkLst>
        </pc:spChg>
        <pc:spChg chg="add mod">
          <ac:chgData name="manar najem" userId="9e0dae8755eb0205" providerId="LiveId" clId="{205C34CE-F20A-4BDB-A056-3B8F895F9F06}" dt="2025-07-15T01:32:49.551" v="96" actId="2711"/>
          <ac:spMkLst>
            <pc:docMk/>
            <pc:sldMk cId="2925946665" sldId="258"/>
            <ac:spMk id="10" creationId="{8589A60B-1C0F-90D6-AFCE-A237687C6357}"/>
          </ac:spMkLst>
        </pc:spChg>
        <pc:picChg chg="add del mod ord">
          <ac:chgData name="manar najem" userId="9e0dae8755eb0205" providerId="LiveId" clId="{205C34CE-F20A-4BDB-A056-3B8F895F9F06}" dt="2025-07-15T01:30:28.587" v="82" actId="478"/>
          <ac:picMkLst>
            <pc:docMk/>
            <pc:sldMk cId="2925946665" sldId="258"/>
            <ac:picMk id="4" creationId="{64433A7A-C412-76CC-82E4-446AFA94B17A}"/>
          </ac:picMkLst>
        </pc:picChg>
        <pc:picChg chg="add mod">
          <ac:chgData name="manar najem" userId="9e0dae8755eb0205" providerId="LiveId" clId="{205C34CE-F20A-4BDB-A056-3B8F895F9F06}" dt="2025-07-15T01:41:11.156" v="182" actId="1076"/>
          <ac:picMkLst>
            <pc:docMk/>
            <pc:sldMk cId="2925946665" sldId="258"/>
            <ac:picMk id="8" creationId="{A327F2DB-117F-50DF-8A10-EA85CF115E95}"/>
          </ac:picMkLst>
        </pc:picChg>
      </pc:sldChg>
      <pc:sldChg chg="addSp delSp modSp add del mod">
        <pc:chgData name="manar najem" userId="9e0dae8755eb0205" providerId="LiveId" clId="{205C34CE-F20A-4BDB-A056-3B8F895F9F06}" dt="2025-07-15T01:43:53.732" v="197" actId="47"/>
        <pc:sldMkLst>
          <pc:docMk/>
          <pc:sldMk cId="129082730" sldId="259"/>
        </pc:sldMkLst>
        <pc:spChg chg="add del mod">
          <ac:chgData name="manar najem" userId="9e0dae8755eb0205" providerId="LiveId" clId="{205C34CE-F20A-4BDB-A056-3B8F895F9F06}" dt="2025-07-15T01:42:13.769" v="187" actId="478"/>
          <ac:spMkLst>
            <pc:docMk/>
            <pc:sldMk cId="129082730" sldId="259"/>
            <ac:spMk id="5" creationId="{C64E9C94-425A-D6B6-B076-0E01C5F36777}"/>
          </ac:spMkLst>
        </pc:spChg>
        <pc:spChg chg="add mod">
          <ac:chgData name="manar najem" userId="9e0dae8755eb0205" providerId="LiveId" clId="{205C34CE-F20A-4BDB-A056-3B8F895F9F06}" dt="2025-07-15T01:37:09.908" v="120"/>
          <ac:spMkLst>
            <pc:docMk/>
            <pc:sldMk cId="129082730" sldId="259"/>
            <ac:spMk id="6" creationId="{7E66A9E2-9E5A-BFF1-CF00-C445B5BC0D8F}"/>
          </ac:spMkLst>
        </pc:spChg>
        <pc:spChg chg="add del mod">
          <ac:chgData name="manar najem" userId="9e0dae8755eb0205" providerId="LiveId" clId="{205C34CE-F20A-4BDB-A056-3B8F895F9F06}" dt="2025-07-15T01:42:25.778" v="188" actId="255"/>
          <ac:spMkLst>
            <pc:docMk/>
            <pc:sldMk cId="129082730" sldId="259"/>
            <ac:spMk id="7" creationId="{70D90B39-34B6-9406-D8F2-5D4C85053040}"/>
          </ac:spMkLst>
        </pc:spChg>
        <pc:spChg chg="del">
          <ac:chgData name="manar najem" userId="9e0dae8755eb0205" providerId="LiveId" clId="{205C34CE-F20A-4BDB-A056-3B8F895F9F06}" dt="2025-07-15T01:35:27.581" v="115" actId="478"/>
          <ac:spMkLst>
            <pc:docMk/>
            <pc:sldMk cId="129082730" sldId="259"/>
            <ac:spMk id="9" creationId="{914EEE97-477F-A220-2EA3-4CFAA33D6681}"/>
          </ac:spMkLst>
        </pc:spChg>
        <pc:spChg chg="add del mod">
          <ac:chgData name="manar najem" userId="9e0dae8755eb0205" providerId="LiveId" clId="{205C34CE-F20A-4BDB-A056-3B8F895F9F06}" dt="2025-07-15T01:42:13.769" v="187" actId="478"/>
          <ac:spMkLst>
            <pc:docMk/>
            <pc:sldMk cId="129082730" sldId="259"/>
            <ac:spMk id="10" creationId="{4C39D4E5-BB5D-25BF-B707-3A2C4B647FD7}"/>
          </ac:spMkLst>
        </pc:spChg>
        <pc:spChg chg="add mod">
          <ac:chgData name="manar najem" userId="9e0dae8755eb0205" providerId="LiveId" clId="{205C34CE-F20A-4BDB-A056-3B8F895F9F06}" dt="2025-07-15T01:37:09.908" v="120"/>
          <ac:spMkLst>
            <pc:docMk/>
            <pc:sldMk cId="129082730" sldId="259"/>
            <ac:spMk id="12" creationId="{59FC575B-961D-7A89-0B04-21E77A96348C}"/>
          </ac:spMkLst>
        </pc:spChg>
        <pc:spChg chg="add mod">
          <ac:chgData name="manar najem" userId="9e0dae8755eb0205" providerId="LiveId" clId="{205C34CE-F20A-4BDB-A056-3B8F895F9F06}" dt="2025-07-15T01:37:09.908" v="120"/>
          <ac:spMkLst>
            <pc:docMk/>
            <pc:sldMk cId="129082730" sldId="259"/>
            <ac:spMk id="13" creationId="{C9740793-A2F2-5DBA-4194-BEA7A33A89D5}"/>
          </ac:spMkLst>
        </pc:spChg>
        <pc:picChg chg="add mod">
          <ac:chgData name="manar najem" userId="9e0dae8755eb0205" providerId="LiveId" clId="{205C34CE-F20A-4BDB-A056-3B8F895F9F06}" dt="2025-07-15T01:33:30.264" v="101"/>
          <ac:picMkLst>
            <pc:docMk/>
            <pc:sldMk cId="129082730" sldId="259"/>
            <ac:picMk id="2" creationId="{8D6A9821-DCD6-9253-8B78-EE80B7754C24}"/>
          </ac:picMkLst>
        </pc:picChg>
        <pc:picChg chg="add del mod">
          <ac:chgData name="manar najem" userId="9e0dae8755eb0205" providerId="LiveId" clId="{205C34CE-F20A-4BDB-A056-3B8F895F9F06}" dt="2025-07-15T01:42:13.769" v="187" actId="478"/>
          <ac:picMkLst>
            <pc:docMk/>
            <pc:sldMk cId="129082730" sldId="259"/>
            <ac:picMk id="3" creationId="{C8B73D05-1890-29C1-9BE3-C452EBF4C703}"/>
          </ac:picMkLst>
        </pc:picChg>
        <pc:picChg chg="add del">
          <ac:chgData name="manar najem" userId="9e0dae8755eb0205" providerId="LiveId" clId="{205C34CE-F20A-4BDB-A056-3B8F895F9F06}" dt="2025-07-15T01:33:51.699" v="107" actId="478"/>
          <ac:picMkLst>
            <pc:docMk/>
            <pc:sldMk cId="129082730" sldId="259"/>
            <ac:picMk id="8" creationId="{44655C14-E100-2F47-8E50-C9B0ED3314FC}"/>
          </ac:picMkLst>
        </pc:picChg>
        <pc:picChg chg="add mod">
          <ac:chgData name="manar najem" userId="9e0dae8755eb0205" providerId="LiveId" clId="{205C34CE-F20A-4BDB-A056-3B8F895F9F06}" dt="2025-07-15T01:37:09.908" v="120"/>
          <ac:picMkLst>
            <pc:docMk/>
            <pc:sldMk cId="129082730" sldId="259"/>
            <ac:picMk id="11" creationId="{FA2CEE06-EB79-CC38-B720-FFC2E4F5366C}"/>
          </ac:picMkLst>
        </pc:picChg>
      </pc:sldChg>
      <pc:sldChg chg="addSp delSp modSp new add del mod setBg">
        <pc:chgData name="manar najem" userId="9e0dae8755eb0205" providerId="LiveId" clId="{205C34CE-F20A-4BDB-A056-3B8F895F9F06}" dt="2025-07-15T01:43:53.732" v="197" actId="47"/>
        <pc:sldMkLst>
          <pc:docMk/>
          <pc:sldMk cId="478817770" sldId="260"/>
        </pc:sldMkLst>
        <pc:spChg chg="del mod">
          <ac:chgData name="manar najem" userId="9e0dae8755eb0205" providerId="LiveId" clId="{205C34CE-F20A-4BDB-A056-3B8F895F9F06}" dt="2025-07-15T01:37:40.209" v="129" actId="478"/>
          <ac:spMkLst>
            <pc:docMk/>
            <pc:sldMk cId="478817770" sldId="260"/>
            <ac:spMk id="2" creationId="{541E9651-5CBB-73FB-F10A-768633CF49EF}"/>
          </ac:spMkLst>
        </pc:spChg>
        <pc:spChg chg="del mod">
          <ac:chgData name="manar najem" userId="9e0dae8755eb0205" providerId="LiveId" clId="{205C34CE-F20A-4BDB-A056-3B8F895F9F06}" dt="2025-07-15T01:37:35.332" v="128" actId="26606"/>
          <ac:spMkLst>
            <pc:docMk/>
            <pc:sldMk cId="478817770" sldId="260"/>
            <ac:spMk id="3" creationId="{64CB231D-98FC-4625-8330-90F080B5CBDC}"/>
          </ac:spMkLst>
        </pc:spChg>
        <pc:spChg chg="add mod">
          <ac:chgData name="manar najem" userId="9e0dae8755eb0205" providerId="LiveId" clId="{205C34CE-F20A-4BDB-A056-3B8F895F9F06}" dt="2025-07-15T01:37:26.128" v="123"/>
          <ac:spMkLst>
            <pc:docMk/>
            <pc:sldMk cId="478817770" sldId="260"/>
            <ac:spMk id="4" creationId="{F70837EB-3359-0638-5074-BF12AC6FC37C}"/>
          </ac:spMkLst>
        </pc:spChg>
        <pc:spChg chg="add mod">
          <ac:chgData name="manar najem" userId="9e0dae8755eb0205" providerId="LiveId" clId="{205C34CE-F20A-4BDB-A056-3B8F895F9F06}" dt="2025-07-15T01:37:26.128" v="123"/>
          <ac:spMkLst>
            <pc:docMk/>
            <pc:sldMk cId="478817770" sldId="260"/>
            <ac:spMk id="6" creationId="{0704AC24-7611-D1C7-59BC-365786B70BF7}"/>
          </ac:spMkLst>
        </pc:spChg>
        <pc:spChg chg="add mod">
          <ac:chgData name="manar najem" userId="9e0dae8755eb0205" providerId="LiveId" clId="{205C34CE-F20A-4BDB-A056-3B8F895F9F06}" dt="2025-07-15T01:37:26.128" v="123"/>
          <ac:spMkLst>
            <pc:docMk/>
            <pc:sldMk cId="478817770" sldId="260"/>
            <ac:spMk id="7" creationId="{F93567CE-778C-C3DE-9954-A81CE574A32D}"/>
          </ac:spMkLst>
        </pc:spChg>
        <pc:spChg chg="add del">
          <ac:chgData name="manar najem" userId="9e0dae8755eb0205" providerId="LiveId" clId="{205C34CE-F20A-4BDB-A056-3B8F895F9F06}" dt="2025-07-15T01:37:32.205" v="125" actId="26606"/>
          <ac:spMkLst>
            <pc:docMk/>
            <pc:sldMk cId="478817770" sldId="260"/>
            <ac:spMk id="8" creationId="{095B79CA-1CB8-A133-67D7-E2B7AC1F9454}"/>
          </ac:spMkLst>
        </pc:spChg>
        <pc:spChg chg="add del mod">
          <ac:chgData name="manar najem" userId="9e0dae8755eb0205" providerId="LiveId" clId="{205C34CE-F20A-4BDB-A056-3B8F895F9F06}" dt="2025-07-15T01:37:42.383" v="130" actId="478"/>
          <ac:spMkLst>
            <pc:docMk/>
            <pc:sldMk cId="478817770" sldId="260"/>
            <ac:spMk id="9" creationId="{854884B0-9FDA-A9EB-078B-B375290A344F}"/>
          </ac:spMkLst>
        </pc:spChg>
        <pc:spChg chg="add del">
          <ac:chgData name="manar najem" userId="9e0dae8755eb0205" providerId="LiveId" clId="{205C34CE-F20A-4BDB-A056-3B8F895F9F06}" dt="2025-07-15T01:37:35.298" v="127" actId="26606"/>
          <ac:spMkLst>
            <pc:docMk/>
            <pc:sldMk cId="478817770" sldId="260"/>
            <ac:spMk id="10" creationId="{604B8143-3907-5396-F19C-4EDBFE8DED3F}"/>
          </ac:spMkLst>
        </pc:spChg>
        <pc:spChg chg="add del mod">
          <ac:chgData name="manar najem" userId="9e0dae8755eb0205" providerId="LiveId" clId="{205C34CE-F20A-4BDB-A056-3B8F895F9F06}" dt="2025-07-15T01:37:42.383" v="130" actId="478"/>
          <ac:spMkLst>
            <pc:docMk/>
            <pc:sldMk cId="478817770" sldId="260"/>
            <ac:spMk id="11" creationId="{6B652519-04A1-B211-AA2A-19423AFA0337}"/>
          </ac:spMkLst>
        </pc:spChg>
        <pc:spChg chg="add del">
          <ac:chgData name="manar najem" userId="9e0dae8755eb0205" providerId="LiveId" clId="{205C34CE-F20A-4BDB-A056-3B8F895F9F06}" dt="2025-07-15T01:37:40.209" v="129" actId="478"/>
          <ac:spMkLst>
            <pc:docMk/>
            <pc:sldMk cId="478817770" sldId="260"/>
            <ac:spMk id="12" creationId="{01A22726-DA03-BCB0-F12E-98258FB7E5C0}"/>
          </ac:spMkLst>
        </pc:spChg>
        <pc:spChg chg="add mod">
          <ac:chgData name="manar najem" userId="9e0dae8755eb0205" providerId="LiveId" clId="{205C34CE-F20A-4BDB-A056-3B8F895F9F06}" dt="2025-07-15T01:38:09.276" v="134" actId="1076"/>
          <ac:spMkLst>
            <pc:docMk/>
            <pc:sldMk cId="478817770" sldId="260"/>
            <ac:spMk id="14" creationId="{9B4A5C07-2633-5725-49A1-78F1036C8B1A}"/>
          </ac:spMkLst>
        </pc:spChg>
        <pc:spChg chg="add mod">
          <ac:chgData name="manar najem" userId="9e0dae8755eb0205" providerId="LiveId" clId="{205C34CE-F20A-4BDB-A056-3B8F895F9F06}" dt="2025-07-15T01:38:31.871" v="138" actId="255"/>
          <ac:spMkLst>
            <pc:docMk/>
            <pc:sldMk cId="478817770" sldId="260"/>
            <ac:spMk id="16" creationId="{24F8B699-DC86-09ED-93D8-F282434CDBC8}"/>
          </ac:spMkLst>
        </pc:spChg>
        <pc:spChg chg="add mod">
          <ac:chgData name="manar najem" userId="9e0dae8755eb0205" providerId="LiveId" clId="{205C34CE-F20A-4BDB-A056-3B8F895F9F06}" dt="2025-07-15T01:40:10.340" v="163" actId="255"/>
          <ac:spMkLst>
            <pc:docMk/>
            <pc:sldMk cId="478817770" sldId="260"/>
            <ac:spMk id="17" creationId="{A238D3F1-A569-CF1E-2F04-B0F4C55390D2}"/>
          </ac:spMkLst>
        </pc:spChg>
        <pc:graphicFrameChg chg="add del">
          <ac:chgData name="manar najem" userId="9e0dae8755eb0205" providerId="LiveId" clId="{205C34CE-F20A-4BDB-A056-3B8F895F9F06}" dt="2025-07-15T01:37:40.209" v="129" actId="478"/>
          <ac:graphicFrameMkLst>
            <pc:docMk/>
            <pc:sldMk cId="478817770" sldId="260"/>
            <ac:graphicFrameMk id="13" creationId="{64CB231D-98FC-4625-8330-90F080B5CBDC}"/>
          </ac:graphicFrameMkLst>
        </pc:graphicFrameChg>
        <pc:picChg chg="add mod">
          <ac:chgData name="manar najem" userId="9e0dae8755eb0205" providerId="LiveId" clId="{205C34CE-F20A-4BDB-A056-3B8F895F9F06}" dt="2025-07-15T01:37:26.128" v="123"/>
          <ac:picMkLst>
            <pc:docMk/>
            <pc:sldMk cId="478817770" sldId="260"/>
            <ac:picMk id="5" creationId="{EC6C45B4-94B6-F462-4727-3DC8FFAEB913}"/>
          </ac:picMkLst>
        </pc:picChg>
        <pc:picChg chg="add mod">
          <ac:chgData name="manar najem" userId="9e0dae8755eb0205" providerId="LiveId" clId="{205C34CE-F20A-4BDB-A056-3B8F895F9F06}" dt="2025-07-15T01:38:09.276" v="134" actId="1076"/>
          <ac:picMkLst>
            <pc:docMk/>
            <pc:sldMk cId="478817770" sldId="260"/>
            <ac:picMk id="15" creationId="{EFF8E981-467A-177E-E4A4-830C88CC9EE2}"/>
          </ac:picMkLst>
        </pc:picChg>
      </pc:sldChg>
      <pc:sldChg chg="add del">
        <pc:chgData name="manar najem" userId="9e0dae8755eb0205" providerId="LiveId" clId="{205C34CE-F20A-4BDB-A056-3B8F895F9F06}" dt="2025-07-15T01:36:49.399" v="118"/>
        <pc:sldMkLst>
          <pc:docMk/>
          <pc:sldMk cId="0" sldId="261"/>
        </pc:sldMkLst>
      </pc:sldChg>
      <pc:sldChg chg="addSp delSp modSp new add del mod">
        <pc:chgData name="manar najem" userId="9e0dae8755eb0205" providerId="LiveId" clId="{205C34CE-F20A-4BDB-A056-3B8F895F9F06}" dt="2025-07-15T01:43:53.732" v="197" actId="47"/>
        <pc:sldMkLst>
          <pc:docMk/>
          <pc:sldMk cId="3493477789" sldId="261"/>
        </pc:sldMkLst>
        <pc:spChg chg="del">
          <ac:chgData name="manar najem" userId="9e0dae8755eb0205" providerId="LiveId" clId="{205C34CE-F20A-4BDB-A056-3B8F895F9F06}" dt="2025-07-15T01:43:13.689" v="190" actId="478"/>
          <ac:spMkLst>
            <pc:docMk/>
            <pc:sldMk cId="3493477789" sldId="261"/>
            <ac:spMk id="2" creationId="{1DD9FD7A-6876-DFD8-DCD4-8537516294CD}"/>
          </ac:spMkLst>
        </pc:spChg>
        <pc:spChg chg="del">
          <ac:chgData name="manar najem" userId="9e0dae8755eb0205" providerId="LiveId" clId="{205C34CE-F20A-4BDB-A056-3B8F895F9F06}" dt="2025-07-15T01:43:13.689" v="190" actId="478"/>
          <ac:spMkLst>
            <pc:docMk/>
            <pc:sldMk cId="3493477789" sldId="261"/>
            <ac:spMk id="3" creationId="{865D4F39-23C3-FAFE-87B1-D1B81980B300}"/>
          </ac:spMkLst>
        </pc:spChg>
        <pc:spChg chg="add mod">
          <ac:chgData name="manar najem" userId="9e0dae8755eb0205" providerId="LiveId" clId="{205C34CE-F20A-4BDB-A056-3B8F895F9F06}" dt="2025-07-15T01:43:41.599" v="194" actId="14100"/>
          <ac:spMkLst>
            <pc:docMk/>
            <pc:sldMk cId="3493477789" sldId="261"/>
            <ac:spMk id="4" creationId="{92D5869A-2142-6665-E6DE-7682FD450792}"/>
          </ac:spMkLst>
        </pc:spChg>
        <pc:spChg chg="add mod">
          <ac:chgData name="manar najem" userId="9e0dae8755eb0205" providerId="LiveId" clId="{205C34CE-F20A-4BDB-A056-3B8F895F9F06}" dt="2025-07-15T01:43:41.599" v="194" actId="14100"/>
          <ac:spMkLst>
            <pc:docMk/>
            <pc:sldMk cId="3493477789" sldId="261"/>
            <ac:spMk id="5" creationId="{11311051-A90A-BD94-36E6-B24EEC69F712}"/>
          </ac:spMkLst>
        </pc:spChg>
        <pc:spChg chg="add mod">
          <ac:chgData name="manar najem" userId="9e0dae8755eb0205" providerId="LiveId" clId="{205C34CE-F20A-4BDB-A056-3B8F895F9F06}" dt="2025-07-15T01:43:41.599" v="194" actId="14100"/>
          <ac:spMkLst>
            <pc:docMk/>
            <pc:sldMk cId="3493477789" sldId="261"/>
            <ac:spMk id="6" creationId="{A881C227-C0A2-C284-78A1-371704D56FCE}"/>
          </ac:spMkLst>
        </pc:spChg>
        <pc:picChg chg="add mod">
          <ac:chgData name="manar najem" userId="9e0dae8755eb0205" providerId="LiveId" clId="{205C34CE-F20A-4BDB-A056-3B8F895F9F06}" dt="2025-07-15T01:43:41.599" v="194" actId="14100"/>
          <ac:picMkLst>
            <pc:docMk/>
            <pc:sldMk cId="3493477789" sldId="261"/>
            <ac:picMk id="7" creationId="{39D8533F-C351-846D-270A-0169A8D0E608}"/>
          </ac:picMkLst>
        </pc:picChg>
      </pc:sldChg>
      <pc:sldChg chg="addSp delSp modSp new add del mod">
        <pc:chgData name="manar najem" userId="9e0dae8755eb0205" providerId="LiveId" clId="{205C34CE-F20A-4BDB-A056-3B8F895F9F06}" dt="2025-07-15T01:46:06.937" v="206" actId="14100"/>
        <pc:sldMkLst>
          <pc:docMk/>
          <pc:sldMk cId="4135113536" sldId="262"/>
        </pc:sldMkLst>
        <pc:spChg chg="del">
          <ac:chgData name="manar najem" userId="9e0dae8755eb0205" providerId="LiveId" clId="{205C34CE-F20A-4BDB-A056-3B8F895F9F06}" dt="2025-07-15T01:44:04.314" v="198" actId="478"/>
          <ac:spMkLst>
            <pc:docMk/>
            <pc:sldMk cId="4135113536" sldId="262"/>
            <ac:spMk id="2" creationId="{29664905-BDC1-BE86-54DE-17A6FC92D08F}"/>
          </ac:spMkLst>
        </pc:spChg>
        <pc:spChg chg="del">
          <ac:chgData name="manar najem" userId="9e0dae8755eb0205" providerId="LiveId" clId="{205C34CE-F20A-4BDB-A056-3B8F895F9F06}" dt="2025-07-15T01:44:04.314" v="198" actId="478"/>
          <ac:spMkLst>
            <pc:docMk/>
            <pc:sldMk cId="4135113536" sldId="262"/>
            <ac:spMk id="3" creationId="{A45F2183-1F9A-D4DA-5640-16EA2A2B4D88}"/>
          </ac:spMkLst>
        </pc:spChg>
        <pc:spChg chg="add mod">
          <ac:chgData name="manar najem" userId="9e0dae8755eb0205" providerId="LiveId" clId="{205C34CE-F20A-4BDB-A056-3B8F895F9F06}" dt="2025-07-15T01:46:02.496" v="205" actId="1076"/>
          <ac:spMkLst>
            <pc:docMk/>
            <pc:sldMk cId="4135113536" sldId="262"/>
            <ac:spMk id="4" creationId="{578EC9DA-676B-1803-A15D-FF4F8DA57586}"/>
          </ac:spMkLst>
        </pc:spChg>
        <pc:spChg chg="add mod">
          <ac:chgData name="manar najem" userId="9e0dae8755eb0205" providerId="LiveId" clId="{205C34CE-F20A-4BDB-A056-3B8F895F9F06}" dt="2025-07-15T01:45:44.590" v="203"/>
          <ac:spMkLst>
            <pc:docMk/>
            <pc:sldMk cId="4135113536" sldId="262"/>
            <ac:spMk id="6" creationId="{DCBBE74E-B87C-26C8-05A8-CF81B6C34C65}"/>
          </ac:spMkLst>
        </pc:spChg>
        <pc:spChg chg="add mod">
          <ac:chgData name="manar najem" userId="9e0dae8755eb0205" providerId="LiveId" clId="{205C34CE-F20A-4BDB-A056-3B8F895F9F06}" dt="2025-07-15T01:45:44.590" v="203"/>
          <ac:spMkLst>
            <pc:docMk/>
            <pc:sldMk cId="4135113536" sldId="262"/>
            <ac:spMk id="7" creationId="{0BFE820A-9EDF-71A4-00F9-EFB9D4AA2438}"/>
          </ac:spMkLst>
        </pc:spChg>
        <pc:picChg chg="add mod">
          <ac:chgData name="manar najem" userId="9e0dae8755eb0205" providerId="LiveId" clId="{205C34CE-F20A-4BDB-A056-3B8F895F9F06}" dt="2025-07-15T01:46:06.937" v="206" actId="14100"/>
          <ac:picMkLst>
            <pc:docMk/>
            <pc:sldMk cId="4135113536" sldId="262"/>
            <ac:picMk id="5" creationId="{6B0F5E0D-A759-F1AC-24C2-76FD1C3A105D}"/>
          </ac:picMkLst>
        </pc:picChg>
      </pc:sldChg>
      <pc:sldChg chg="addSp delSp modSp new mod">
        <pc:chgData name="manar najem" userId="9e0dae8755eb0205" providerId="LiveId" clId="{205C34CE-F20A-4BDB-A056-3B8F895F9F06}" dt="2025-07-15T01:48:16.275" v="228" actId="14100"/>
        <pc:sldMkLst>
          <pc:docMk/>
          <pc:sldMk cId="3546946541" sldId="263"/>
        </pc:sldMkLst>
        <pc:spChg chg="del">
          <ac:chgData name="manar najem" userId="9e0dae8755eb0205" providerId="LiveId" clId="{205C34CE-F20A-4BDB-A056-3B8F895F9F06}" dt="2025-07-15T01:44:49.892" v="200" actId="478"/>
          <ac:spMkLst>
            <pc:docMk/>
            <pc:sldMk cId="3546946541" sldId="263"/>
            <ac:spMk id="2" creationId="{63E09191-410F-9D88-370D-8DE6F12A48A2}"/>
          </ac:spMkLst>
        </pc:spChg>
        <pc:spChg chg="del">
          <ac:chgData name="manar najem" userId="9e0dae8755eb0205" providerId="LiveId" clId="{205C34CE-F20A-4BDB-A056-3B8F895F9F06}" dt="2025-07-15T01:44:49.892" v="200" actId="478"/>
          <ac:spMkLst>
            <pc:docMk/>
            <pc:sldMk cId="3546946541" sldId="263"/>
            <ac:spMk id="3" creationId="{138CFBAB-C11B-7C63-72DD-F8E952591794}"/>
          </ac:spMkLst>
        </pc:spChg>
        <pc:spChg chg="add mod">
          <ac:chgData name="manar najem" userId="9e0dae8755eb0205" providerId="LiveId" clId="{205C34CE-F20A-4BDB-A056-3B8F895F9F06}" dt="2025-07-15T01:45:09.134" v="202" actId="1076"/>
          <ac:spMkLst>
            <pc:docMk/>
            <pc:sldMk cId="3546946541" sldId="263"/>
            <ac:spMk id="4" creationId="{F798E0A9-80E5-818E-33AB-4C6FCC4941E9}"/>
          </ac:spMkLst>
        </pc:spChg>
        <pc:picChg chg="add mod">
          <ac:chgData name="manar najem" userId="9e0dae8755eb0205" providerId="LiveId" clId="{205C34CE-F20A-4BDB-A056-3B8F895F9F06}" dt="2025-07-15T01:48:12.748" v="227" actId="14100"/>
          <ac:picMkLst>
            <pc:docMk/>
            <pc:sldMk cId="3546946541" sldId="263"/>
            <ac:picMk id="5" creationId="{F663B498-7979-AA4D-B2E7-349BD26E89F1}"/>
          </ac:picMkLst>
        </pc:picChg>
        <pc:picChg chg="add mod">
          <ac:chgData name="manar najem" userId="9e0dae8755eb0205" providerId="LiveId" clId="{205C34CE-F20A-4BDB-A056-3B8F895F9F06}" dt="2025-07-15T01:44:51.026" v="201"/>
          <ac:picMkLst>
            <pc:docMk/>
            <pc:sldMk cId="3546946541" sldId="263"/>
            <ac:picMk id="6" creationId="{FA16F0B9-E5AF-952A-69A8-AC3761946965}"/>
          </ac:picMkLst>
        </pc:picChg>
        <pc:picChg chg="add mod">
          <ac:chgData name="manar najem" userId="9e0dae8755eb0205" providerId="LiveId" clId="{205C34CE-F20A-4BDB-A056-3B8F895F9F06}" dt="2025-07-15T01:44:51.026" v="201"/>
          <ac:picMkLst>
            <pc:docMk/>
            <pc:sldMk cId="3546946541" sldId="263"/>
            <ac:picMk id="7" creationId="{3BD1F9EF-2586-67E9-583A-D023628AFC6B}"/>
          </ac:picMkLst>
        </pc:picChg>
        <pc:picChg chg="add mod">
          <ac:chgData name="manar najem" userId="9e0dae8755eb0205" providerId="LiveId" clId="{205C34CE-F20A-4BDB-A056-3B8F895F9F06}" dt="2025-07-15T01:44:51.026" v="201"/>
          <ac:picMkLst>
            <pc:docMk/>
            <pc:sldMk cId="3546946541" sldId="263"/>
            <ac:picMk id="8" creationId="{79D1B42B-9A63-46D6-ABB7-823CB0508E9D}"/>
          </ac:picMkLst>
        </pc:picChg>
        <pc:picChg chg="add mod">
          <ac:chgData name="manar najem" userId="9e0dae8755eb0205" providerId="LiveId" clId="{205C34CE-F20A-4BDB-A056-3B8F895F9F06}" dt="2025-07-15T01:48:04.953" v="225" actId="14100"/>
          <ac:picMkLst>
            <pc:docMk/>
            <pc:sldMk cId="3546946541" sldId="263"/>
            <ac:picMk id="9" creationId="{D8D4D96D-9540-3D1E-9B77-1989A21DDA22}"/>
          </ac:picMkLst>
        </pc:picChg>
        <pc:picChg chg="add mod">
          <ac:chgData name="manar najem" userId="9e0dae8755eb0205" providerId="LiveId" clId="{205C34CE-F20A-4BDB-A056-3B8F895F9F06}" dt="2025-07-15T01:48:16.275" v="228" actId="14100"/>
          <ac:picMkLst>
            <pc:docMk/>
            <pc:sldMk cId="3546946541" sldId="263"/>
            <ac:picMk id="10" creationId="{15BFEEF3-E938-9282-3BED-8888032BDA50}"/>
          </ac:picMkLst>
        </pc:picChg>
        <pc:picChg chg="add mod">
          <ac:chgData name="manar najem" userId="9e0dae8755eb0205" providerId="LiveId" clId="{205C34CE-F20A-4BDB-A056-3B8F895F9F06}" dt="2025-07-15T01:44:51.026" v="201"/>
          <ac:picMkLst>
            <pc:docMk/>
            <pc:sldMk cId="3546946541" sldId="263"/>
            <ac:picMk id="12" creationId="{9B1D5DB2-448F-5227-7719-F058904A76B1}"/>
          </ac:picMkLst>
        </pc:picChg>
        <pc:picChg chg="add mod">
          <ac:chgData name="manar najem" userId="9e0dae8755eb0205" providerId="LiveId" clId="{205C34CE-F20A-4BDB-A056-3B8F895F9F06}" dt="2025-07-15T01:44:51.026" v="201"/>
          <ac:picMkLst>
            <pc:docMk/>
            <pc:sldMk cId="3546946541" sldId="263"/>
            <ac:picMk id="13" creationId="{01B0AEE4-72A7-DF55-09B0-D8841154B073}"/>
          </ac:picMkLst>
        </pc:picChg>
        <pc:picChg chg="add mod">
          <ac:chgData name="manar najem" userId="9e0dae8755eb0205" providerId="LiveId" clId="{205C34CE-F20A-4BDB-A056-3B8F895F9F06}" dt="2025-07-15T01:48:08.707" v="226" actId="14100"/>
          <ac:picMkLst>
            <pc:docMk/>
            <pc:sldMk cId="3546946541" sldId="263"/>
            <ac:picMk id="14" creationId="{41B0F43C-5DD9-BA6C-1895-67732EAEBB5F}"/>
          </ac:picMkLst>
        </pc:picChg>
      </pc:sldChg>
      <pc:sldChg chg="addSp delSp modSp new mod">
        <pc:chgData name="manar najem" userId="9e0dae8755eb0205" providerId="LiveId" clId="{205C34CE-F20A-4BDB-A056-3B8F895F9F06}" dt="2025-07-15T01:46:42.693" v="213" actId="1076"/>
        <pc:sldMkLst>
          <pc:docMk/>
          <pc:sldMk cId="1901354696" sldId="264"/>
        </pc:sldMkLst>
        <pc:spChg chg="del">
          <ac:chgData name="manar najem" userId="9e0dae8755eb0205" providerId="LiveId" clId="{205C34CE-F20A-4BDB-A056-3B8F895F9F06}" dt="2025-07-15T01:46:24.098" v="208" actId="478"/>
          <ac:spMkLst>
            <pc:docMk/>
            <pc:sldMk cId="1901354696" sldId="264"/>
            <ac:spMk id="2" creationId="{06023E5E-D7B9-F806-70BA-40386D9FDF30}"/>
          </ac:spMkLst>
        </pc:spChg>
        <pc:spChg chg="del">
          <ac:chgData name="manar najem" userId="9e0dae8755eb0205" providerId="LiveId" clId="{205C34CE-F20A-4BDB-A056-3B8F895F9F06}" dt="2025-07-15T01:46:24.098" v="208" actId="478"/>
          <ac:spMkLst>
            <pc:docMk/>
            <pc:sldMk cId="1901354696" sldId="264"/>
            <ac:spMk id="3" creationId="{3ABC3778-B434-872B-AF22-9B0B498B90C4}"/>
          </ac:spMkLst>
        </pc:spChg>
        <pc:spChg chg="add mod">
          <ac:chgData name="manar najem" userId="9e0dae8755eb0205" providerId="LiveId" clId="{205C34CE-F20A-4BDB-A056-3B8F895F9F06}" dt="2025-07-15T01:46:42.693" v="213" actId="1076"/>
          <ac:spMkLst>
            <pc:docMk/>
            <pc:sldMk cId="1901354696" sldId="264"/>
            <ac:spMk id="4" creationId="{3B5DCD45-5281-423F-5C28-1B974D4B368E}"/>
          </ac:spMkLst>
        </pc:spChg>
        <pc:spChg chg="add mod">
          <ac:chgData name="manar najem" userId="9e0dae8755eb0205" providerId="LiveId" clId="{205C34CE-F20A-4BDB-A056-3B8F895F9F06}" dt="2025-07-15T01:46:36.277" v="212" actId="1076"/>
          <ac:spMkLst>
            <pc:docMk/>
            <pc:sldMk cId="1901354696" sldId="264"/>
            <ac:spMk id="5" creationId="{BFC9F20C-1CE2-E79C-E4E0-9E0811FEB0C4}"/>
          </ac:spMkLst>
        </pc:spChg>
        <pc:spChg chg="add mod">
          <ac:chgData name="manar najem" userId="9e0dae8755eb0205" providerId="LiveId" clId="{205C34CE-F20A-4BDB-A056-3B8F895F9F06}" dt="2025-07-15T01:46:33.754" v="211" actId="1076"/>
          <ac:spMkLst>
            <pc:docMk/>
            <pc:sldMk cId="1901354696" sldId="264"/>
            <ac:spMk id="6" creationId="{F709C756-2BF6-18B1-D212-17ECD7146C54}"/>
          </ac:spMkLst>
        </pc:spChg>
        <pc:picChg chg="add mod">
          <ac:chgData name="manar najem" userId="9e0dae8755eb0205" providerId="LiveId" clId="{205C34CE-F20A-4BDB-A056-3B8F895F9F06}" dt="2025-07-15T01:46:28.839" v="210" actId="14100"/>
          <ac:picMkLst>
            <pc:docMk/>
            <pc:sldMk cId="1901354696" sldId="264"/>
            <ac:picMk id="7" creationId="{8A84803B-95AA-D464-1F3D-D211F66EB196}"/>
          </ac:picMkLst>
        </pc:picChg>
      </pc:sldChg>
      <pc:sldChg chg="addSp delSp modSp new mod">
        <pc:chgData name="manar najem" userId="9e0dae8755eb0205" providerId="LiveId" clId="{205C34CE-F20A-4BDB-A056-3B8F895F9F06}" dt="2025-07-15T01:47:23.114" v="223" actId="1076"/>
        <pc:sldMkLst>
          <pc:docMk/>
          <pc:sldMk cId="2608626663" sldId="265"/>
        </pc:sldMkLst>
        <pc:spChg chg="del">
          <ac:chgData name="manar najem" userId="9e0dae8755eb0205" providerId="LiveId" clId="{205C34CE-F20A-4BDB-A056-3B8F895F9F06}" dt="2025-07-15T01:47:03.728" v="217" actId="478"/>
          <ac:spMkLst>
            <pc:docMk/>
            <pc:sldMk cId="2608626663" sldId="265"/>
            <ac:spMk id="2" creationId="{FCE1FBF8-04FF-B58C-825C-7F9D3A56A2FE}"/>
          </ac:spMkLst>
        </pc:spChg>
        <pc:spChg chg="del">
          <ac:chgData name="manar najem" userId="9e0dae8755eb0205" providerId="LiveId" clId="{205C34CE-F20A-4BDB-A056-3B8F895F9F06}" dt="2025-07-15T01:47:03.728" v="217" actId="478"/>
          <ac:spMkLst>
            <pc:docMk/>
            <pc:sldMk cId="2608626663" sldId="265"/>
            <ac:spMk id="3" creationId="{7713340F-EA69-9B43-F19D-BE28E8EB5629}"/>
          </ac:spMkLst>
        </pc:spChg>
        <pc:spChg chg="add mod">
          <ac:chgData name="manar najem" userId="9e0dae8755eb0205" providerId="LiveId" clId="{205C34CE-F20A-4BDB-A056-3B8F895F9F06}" dt="2025-07-15T01:47:02.139" v="216"/>
          <ac:spMkLst>
            <pc:docMk/>
            <pc:sldMk cId="2608626663" sldId="265"/>
            <ac:spMk id="4" creationId="{CB59E6C8-0C2D-3735-51E3-E18A56331830}"/>
          </ac:spMkLst>
        </pc:spChg>
        <pc:spChg chg="add mod">
          <ac:chgData name="manar najem" userId="9e0dae8755eb0205" providerId="LiveId" clId="{205C34CE-F20A-4BDB-A056-3B8F895F9F06}" dt="2025-07-15T01:47:02.139" v="216"/>
          <ac:spMkLst>
            <pc:docMk/>
            <pc:sldMk cId="2608626663" sldId="265"/>
            <ac:spMk id="6" creationId="{B783FF8D-CC5F-B1B0-8A00-B1A0F2C65F64}"/>
          </ac:spMkLst>
        </pc:spChg>
        <pc:spChg chg="add mod">
          <ac:chgData name="manar najem" userId="9e0dae8755eb0205" providerId="LiveId" clId="{205C34CE-F20A-4BDB-A056-3B8F895F9F06}" dt="2025-07-15T01:47:02.139" v="216"/>
          <ac:spMkLst>
            <pc:docMk/>
            <pc:sldMk cId="2608626663" sldId="265"/>
            <ac:spMk id="7" creationId="{F66A3890-FC42-FE87-D408-E5681FD2426A}"/>
          </ac:spMkLst>
        </pc:spChg>
        <pc:spChg chg="add mod">
          <ac:chgData name="manar najem" userId="9e0dae8755eb0205" providerId="LiveId" clId="{205C34CE-F20A-4BDB-A056-3B8F895F9F06}" dt="2025-07-15T01:47:17.880" v="222" actId="14100"/>
          <ac:spMkLst>
            <pc:docMk/>
            <pc:sldMk cId="2608626663" sldId="265"/>
            <ac:spMk id="8" creationId="{E748459C-4222-E974-55E2-3C311E57F7F4}"/>
          </ac:spMkLst>
        </pc:spChg>
        <pc:spChg chg="add mod">
          <ac:chgData name="manar najem" userId="9e0dae8755eb0205" providerId="LiveId" clId="{205C34CE-F20A-4BDB-A056-3B8F895F9F06}" dt="2025-07-15T01:47:17.880" v="222" actId="14100"/>
          <ac:spMkLst>
            <pc:docMk/>
            <pc:sldMk cId="2608626663" sldId="265"/>
            <ac:spMk id="10" creationId="{0E606196-FB18-B1EF-E3D4-DAADF89691E1}"/>
          </ac:spMkLst>
        </pc:spChg>
        <pc:spChg chg="add mod">
          <ac:chgData name="manar najem" userId="9e0dae8755eb0205" providerId="LiveId" clId="{205C34CE-F20A-4BDB-A056-3B8F895F9F06}" dt="2025-07-15T01:47:23.114" v="223" actId="1076"/>
          <ac:spMkLst>
            <pc:docMk/>
            <pc:sldMk cId="2608626663" sldId="265"/>
            <ac:spMk id="11" creationId="{3D80C7C3-A9AE-9B76-673D-FEDF887AFDC3}"/>
          </ac:spMkLst>
        </pc:spChg>
        <pc:picChg chg="add mod">
          <ac:chgData name="manar najem" userId="9e0dae8755eb0205" providerId="LiveId" clId="{205C34CE-F20A-4BDB-A056-3B8F895F9F06}" dt="2025-07-15T01:47:02.139" v="216"/>
          <ac:picMkLst>
            <pc:docMk/>
            <pc:sldMk cId="2608626663" sldId="265"/>
            <ac:picMk id="5" creationId="{C1BEF3AB-F0FE-F894-1E74-A7B8C3F66D06}"/>
          </ac:picMkLst>
        </pc:picChg>
        <pc:picChg chg="add mod">
          <ac:chgData name="manar najem" userId="9e0dae8755eb0205" providerId="LiveId" clId="{205C34CE-F20A-4BDB-A056-3B8F895F9F06}" dt="2025-07-15T01:47:17.880" v="222" actId="14100"/>
          <ac:picMkLst>
            <pc:docMk/>
            <pc:sldMk cId="2608626663" sldId="265"/>
            <ac:picMk id="9" creationId="{A60E499C-5D43-C5AE-C406-DB4526273BB5}"/>
          </ac:picMkLst>
        </pc:picChg>
      </pc:sldChg>
      <pc:sldChg chg="new">
        <pc:chgData name="manar najem" userId="9e0dae8755eb0205" providerId="LiveId" clId="{205C34CE-F20A-4BDB-A056-3B8F895F9F06}" dt="2025-07-15T01:47:32.513" v="224" actId="680"/>
        <pc:sldMkLst>
          <pc:docMk/>
          <pc:sldMk cId="622257664" sldId="266"/>
        </pc:sldMkLst>
      </pc:sldChg>
      <pc:sldChg chg="delSp new mod">
        <pc:chgData name="manar najem" userId="9e0dae8755eb0205" providerId="LiveId" clId="{205C34CE-F20A-4BDB-A056-3B8F895F9F06}" dt="2025-07-15T05:15:46.171" v="245" actId="478"/>
        <pc:sldMkLst>
          <pc:docMk/>
          <pc:sldMk cId="1504582753" sldId="267"/>
        </pc:sldMkLst>
        <pc:spChg chg="del">
          <ac:chgData name="manar najem" userId="9e0dae8755eb0205" providerId="LiveId" clId="{205C34CE-F20A-4BDB-A056-3B8F895F9F06}" dt="2025-07-15T05:15:46.171" v="245" actId="478"/>
          <ac:spMkLst>
            <pc:docMk/>
            <pc:sldMk cId="1504582753" sldId="267"/>
            <ac:spMk id="2" creationId="{B6C4E54F-E0B5-E1A6-E222-6785AFECE6A1}"/>
          </ac:spMkLst>
        </pc:spChg>
        <pc:spChg chg="del">
          <ac:chgData name="manar najem" userId="9e0dae8755eb0205" providerId="LiveId" clId="{205C34CE-F20A-4BDB-A056-3B8F895F9F06}" dt="2025-07-15T05:15:46.171" v="245" actId="478"/>
          <ac:spMkLst>
            <pc:docMk/>
            <pc:sldMk cId="1504582753" sldId="267"/>
            <ac:spMk id="3" creationId="{9C4AD592-B549-2A13-07E5-45B5D89B8B7F}"/>
          </ac:spMkLst>
        </pc:spChg>
      </pc:sldChg>
    </pc:docChg>
  </pc:docChgLst>
  <pc:docChgLst>
    <pc:chgData name="manar najem" userId="9e0dae8755eb0205" providerId="LiveId" clId="{7CF12995-EC30-45B1-871F-4E22FFC412EB}"/>
    <pc:docChg chg="undo custSel modSld">
      <pc:chgData name="manar najem" userId="9e0dae8755eb0205" providerId="LiveId" clId="{7CF12995-EC30-45B1-871F-4E22FFC412EB}" dt="2025-07-15T17:21:37.628" v="76" actId="208"/>
      <pc:docMkLst>
        <pc:docMk/>
      </pc:docMkLst>
      <pc:sldChg chg="modSp mod">
        <pc:chgData name="manar najem" userId="9e0dae8755eb0205" providerId="LiveId" clId="{7CF12995-EC30-45B1-871F-4E22FFC412EB}" dt="2025-07-15T17:21:20.883" v="74" actId="3062"/>
        <pc:sldMkLst>
          <pc:docMk/>
          <pc:sldMk cId="1656122538" sldId="257"/>
        </pc:sldMkLst>
        <pc:spChg chg="mod">
          <ac:chgData name="manar najem" userId="9e0dae8755eb0205" providerId="LiveId" clId="{7CF12995-EC30-45B1-871F-4E22FFC412EB}" dt="2025-07-15T17:21:20.883" v="74" actId="3062"/>
          <ac:spMkLst>
            <pc:docMk/>
            <pc:sldMk cId="1656122538" sldId="257"/>
            <ac:spMk id="21" creationId="{BF4D9E2B-AD9D-5BD1-E355-B3BAC61DA1FD}"/>
          </ac:spMkLst>
        </pc:spChg>
        <pc:spChg chg="mod">
          <ac:chgData name="manar najem" userId="9e0dae8755eb0205" providerId="LiveId" clId="{7CF12995-EC30-45B1-871F-4E22FFC412EB}" dt="2025-07-15T17:18:52.606" v="58" actId="207"/>
          <ac:spMkLst>
            <pc:docMk/>
            <pc:sldMk cId="1656122538" sldId="257"/>
            <ac:spMk id="24" creationId="{6FF26682-AAD8-0E56-6AD9-4FD81CDCE3FE}"/>
          </ac:spMkLst>
        </pc:spChg>
      </pc:sldChg>
      <pc:sldChg chg="modSp mod">
        <pc:chgData name="manar najem" userId="9e0dae8755eb0205" providerId="LiveId" clId="{7CF12995-EC30-45B1-871F-4E22FFC412EB}" dt="2025-07-15T17:20:04.533" v="61" actId="207"/>
        <pc:sldMkLst>
          <pc:docMk/>
          <pc:sldMk cId="2925946665" sldId="258"/>
        </pc:sldMkLst>
        <pc:spChg chg="mod">
          <ac:chgData name="manar najem" userId="9e0dae8755eb0205" providerId="LiveId" clId="{7CF12995-EC30-45B1-871F-4E22FFC412EB}" dt="2025-07-15T17:10:15.141" v="17" actId="14100"/>
          <ac:spMkLst>
            <pc:docMk/>
            <pc:sldMk cId="2925946665" sldId="258"/>
            <ac:spMk id="2" creationId="{051E63BF-AE25-7760-AF98-7AD548578827}"/>
          </ac:spMkLst>
        </pc:spChg>
        <pc:spChg chg="mod">
          <ac:chgData name="manar najem" userId="9e0dae8755eb0205" providerId="LiveId" clId="{7CF12995-EC30-45B1-871F-4E22FFC412EB}" dt="2025-07-15T17:20:04.533" v="61" actId="207"/>
          <ac:spMkLst>
            <pc:docMk/>
            <pc:sldMk cId="2925946665" sldId="258"/>
            <ac:spMk id="7" creationId="{301C5EEB-1BAD-607D-F57B-7D20F148BBAC}"/>
          </ac:spMkLst>
        </pc:spChg>
        <pc:spChg chg="mod">
          <ac:chgData name="manar najem" userId="9e0dae8755eb0205" providerId="LiveId" clId="{7CF12995-EC30-45B1-871F-4E22FFC412EB}" dt="2025-07-15T17:10:26.075" v="19" actId="1076"/>
          <ac:spMkLst>
            <pc:docMk/>
            <pc:sldMk cId="2925946665" sldId="258"/>
            <ac:spMk id="9" creationId="{922C19D2-3503-26CE-BDCF-F99AD4F2B993}"/>
          </ac:spMkLst>
        </pc:spChg>
      </pc:sldChg>
      <pc:sldChg chg="modSp mod">
        <pc:chgData name="manar najem" userId="9e0dae8755eb0205" providerId="LiveId" clId="{7CF12995-EC30-45B1-871F-4E22FFC412EB}" dt="2025-07-15T17:09:54.796" v="15" actId="14100"/>
        <pc:sldMkLst>
          <pc:docMk/>
          <pc:sldMk cId="129082730" sldId="259"/>
        </pc:sldMkLst>
        <pc:spChg chg="mod">
          <ac:chgData name="manar najem" userId="9e0dae8755eb0205" providerId="LiveId" clId="{7CF12995-EC30-45B1-871F-4E22FFC412EB}" dt="2025-07-15T17:09:54.796" v="15" actId="14100"/>
          <ac:spMkLst>
            <pc:docMk/>
            <pc:sldMk cId="129082730" sldId="259"/>
            <ac:spMk id="12" creationId="{67DD6614-1E41-8ABB-E849-BE74F9FAAF8F}"/>
          </ac:spMkLst>
        </pc:spChg>
      </pc:sldChg>
      <pc:sldChg chg="modSp mod">
        <pc:chgData name="manar najem" userId="9e0dae8755eb0205" providerId="LiveId" clId="{7CF12995-EC30-45B1-871F-4E22FFC412EB}" dt="2025-07-15T17:09:43.669" v="13" actId="14100"/>
        <pc:sldMkLst>
          <pc:docMk/>
          <pc:sldMk cId="478817770" sldId="260"/>
        </pc:sldMkLst>
        <pc:spChg chg="mod">
          <ac:chgData name="manar najem" userId="9e0dae8755eb0205" providerId="LiveId" clId="{7CF12995-EC30-45B1-871F-4E22FFC412EB}" dt="2025-07-15T17:09:43.669" v="13" actId="14100"/>
          <ac:spMkLst>
            <pc:docMk/>
            <pc:sldMk cId="478817770" sldId="260"/>
            <ac:spMk id="7" creationId="{0424857B-CA71-A09B-D33B-2022D09ECE4A}"/>
          </ac:spMkLst>
        </pc:spChg>
      </pc:sldChg>
      <pc:sldChg chg="modSp mod">
        <pc:chgData name="manar najem" userId="9e0dae8755eb0205" providerId="LiveId" clId="{7CF12995-EC30-45B1-871F-4E22FFC412EB}" dt="2025-07-15T17:09:26.732" v="11" actId="113"/>
        <pc:sldMkLst>
          <pc:docMk/>
          <pc:sldMk cId="3493477789" sldId="261"/>
        </pc:sldMkLst>
        <pc:spChg chg="mod">
          <ac:chgData name="manar najem" userId="9e0dae8755eb0205" providerId="LiveId" clId="{7CF12995-EC30-45B1-871F-4E22FFC412EB}" dt="2025-07-15T17:09:26.732" v="11" actId="113"/>
          <ac:spMkLst>
            <pc:docMk/>
            <pc:sldMk cId="3493477789" sldId="261"/>
            <ac:spMk id="14" creationId="{8AA42F45-E801-61D9-28CC-329D525A0D81}"/>
          </ac:spMkLst>
        </pc:spChg>
      </pc:sldChg>
      <pc:sldChg chg="modSp mod">
        <pc:chgData name="manar najem" userId="9e0dae8755eb0205" providerId="LiveId" clId="{7CF12995-EC30-45B1-871F-4E22FFC412EB}" dt="2025-07-15T17:10:50.041" v="22" actId="1076"/>
        <pc:sldMkLst>
          <pc:docMk/>
          <pc:sldMk cId="4135113536" sldId="262"/>
        </pc:sldMkLst>
        <pc:spChg chg="mod">
          <ac:chgData name="manar najem" userId="9e0dae8755eb0205" providerId="LiveId" clId="{7CF12995-EC30-45B1-871F-4E22FFC412EB}" dt="2025-07-15T17:10:50.041" v="22" actId="1076"/>
          <ac:spMkLst>
            <pc:docMk/>
            <pc:sldMk cId="4135113536" sldId="262"/>
            <ac:spMk id="11" creationId="{4B769AFF-9B67-A99B-E0D0-F21C9CBAA278}"/>
          </ac:spMkLst>
        </pc:spChg>
      </pc:sldChg>
      <pc:sldChg chg="modSp mod">
        <pc:chgData name="manar najem" userId="9e0dae8755eb0205" providerId="LiveId" clId="{7CF12995-EC30-45B1-871F-4E22FFC412EB}" dt="2025-07-15T17:20:11.061" v="64" actId="207"/>
        <pc:sldMkLst>
          <pc:docMk/>
          <pc:sldMk cId="3546946541" sldId="263"/>
        </pc:sldMkLst>
        <pc:spChg chg="mod">
          <ac:chgData name="manar najem" userId="9e0dae8755eb0205" providerId="LiveId" clId="{7CF12995-EC30-45B1-871F-4E22FFC412EB}" dt="2025-07-15T17:20:11.061" v="64" actId="207"/>
          <ac:spMkLst>
            <pc:docMk/>
            <pc:sldMk cId="3546946541" sldId="263"/>
            <ac:spMk id="4" creationId="{F798E0A9-80E5-818E-33AB-4C6FCC4941E9}"/>
          </ac:spMkLst>
        </pc:spChg>
      </pc:sldChg>
      <pc:sldChg chg="modSp mod">
        <pc:chgData name="manar najem" userId="9e0dae8755eb0205" providerId="LiveId" clId="{7CF12995-EC30-45B1-871F-4E22FFC412EB}" dt="2025-07-15T17:11:06.556" v="24" actId="14100"/>
        <pc:sldMkLst>
          <pc:docMk/>
          <pc:sldMk cId="1901354696" sldId="264"/>
        </pc:sldMkLst>
        <pc:spChg chg="mod">
          <ac:chgData name="manar najem" userId="9e0dae8755eb0205" providerId="LiveId" clId="{7CF12995-EC30-45B1-871F-4E22FFC412EB}" dt="2025-07-15T17:11:06.556" v="24" actId="14100"/>
          <ac:spMkLst>
            <pc:docMk/>
            <pc:sldMk cId="1901354696" sldId="264"/>
            <ac:spMk id="14" creationId="{E8B6F855-2D72-A8FC-ED80-05AA38314EB2}"/>
          </ac:spMkLst>
        </pc:spChg>
      </pc:sldChg>
      <pc:sldChg chg="modSp mod">
        <pc:chgData name="manar najem" userId="9e0dae8755eb0205" providerId="LiveId" clId="{7CF12995-EC30-45B1-871F-4E22FFC412EB}" dt="2025-07-15T17:11:22.517" v="27" actId="1076"/>
        <pc:sldMkLst>
          <pc:docMk/>
          <pc:sldMk cId="2608626663" sldId="265"/>
        </pc:sldMkLst>
        <pc:spChg chg="mod">
          <ac:chgData name="manar najem" userId="9e0dae8755eb0205" providerId="LiveId" clId="{7CF12995-EC30-45B1-871F-4E22FFC412EB}" dt="2025-07-15T17:11:22.517" v="27" actId="1076"/>
          <ac:spMkLst>
            <pc:docMk/>
            <pc:sldMk cId="2608626663" sldId="265"/>
            <ac:spMk id="17" creationId="{5EB6675C-3ECB-0A0B-4382-43F5268B53A7}"/>
          </ac:spMkLst>
        </pc:spChg>
      </pc:sldChg>
      <pc:sldChg chg="modSp mod">
        <pc:chgData name="manar najem" userId="9e0dae8755eb0205" providerId="LiveId" clId="{7CF12995-EC30-45B1-871F-4E22FFC412EB}" dt="2025-07-15T17:11:39.036" v="30" actId="1076"/>
        <pc:sldMkLst>
          <pc:docMk/>
          <pc:sldMk cId="622257664" sldId="266"/>
        </pc:sldMkLst>
        <pc:spChg chg="mod">
          <ac:chgData name="manar najem" userId="9e0dae8755eb0205" providerId="LiveId" clId="{7CF12995-EC30-45B1-871F-4E22FFC412EB}" dt="2025-07-15T17:11:39.036" v="30" actId="1076"/>
          <ac:spMkLst>
            <pc:docMk/>
            <pc:sldMk cId="622257664" sldId="266"/>
            <ac:spMk id="8" creationId="{946C4B28-EED0-5E4A-AAA4-9BAA1C7F77FB}"/>
          </ac:spMkLst>
        </pc:spChg>
      </pc:sldChg>
      <pc:sldChg chg="modSp mod">
        <pc:chgData name="manar najem" userId="9e0dae8755eb0205" providerId="LiveId" clId="{7CF12995-EC30-45B1-871F-4E22FFC412EB}" dt="2025-07-15T17:12:30.201" v="38" actId="1076"/>
        <pc:sldMkLst>
          <pc:docMk/>
          <pc:sldMk cId="1504582753" sldId="267"/>
        </pc:sldMkLst>
        <pc:spChg chg="mod">
          <ac:chgData name="manar najem" userId="9e0dae8755eb0205" providerId="LiveId" clId="{7CF12995-EC30-45B1-871F-4E22FFC412EB}" dt="2025-07-15T17:12:30.201" v="38" actId="1076"/>
          <ac:spMkLst>
            <pc:docMk/>
            <pc:sldMk cId="1504582753" sldId="267"/>
            <ac:spMk id="10" creationId="{C0396C16-BCA1-441E-0DBA-2B4B7A668919}"/>
          </ac:spMkLst>
        </pc:spChg>
      </pc:sldChg>
      <pc:sldChg chg="modSp mod">
        <pc:chgData name="manar najem" userId="9e0dae8755eb0205" providerId="LiveId" clId="{7CF12995-EC30-45B1-871F-4E22FFC412EB}" dt="2025-07-15T17:12:09.434" v="35" actId="1076"/>
        <pc:sldMkLst>
          <pc:docMk/>
          <pc:sldMk cId="702084423" sldId="268"/>
        </pc:sldMkLst>
        <pc:spChg chg="mod">
          <ac:chgData name="manar najem" userId="9e0dae8755eb0205" providerId="LiveId" clId="{7CF12995-EC30-45B1-871F-4E22FFC412EB}" dt="2025-07-15T17:12:09.434" v="35" actId="1076"/>
          <ac:spMkLst>
            <pc:docMk/>
            <pc:sldMk cId="702084423" sldId="268"/>
            <ac:spMk id="8" creationId="{2381F3FB-8C48-B723-96F9-1E57A18E8EC6}"/>
          </ac:spMkLst>
        </pc:spChg>
      </pc:sldChg>
      <pc:sldChg chg="modSp mod">
        <pc:chgData name="manar najem" userId="9e0dae8755eb0205" providerId="LiveId" clId="{7CF12995-EC30-45B1-871F-4E22FFC412EB}" dt="2025-07-15T17:21:37.628" v="76" actId="208"/>
        <pc:sldMkLst>
          <pc:docMk/>
          <pc:sldMk cId="3443060921" sldId="269"/>
        </pc:sldMkLst>
        <pc:spChg chg="mod">
          <ac:chgData name="manar najem" userId="9e0dae8755eb0205" providerId="LiveId" clId="{7CF12995-EC30-45B1-871F-4E22FFC412EB}" dt="2025-07-15T17:21:37.628" v="76" actId="208"/>
          <ac:spMkLst>
            <pc:docMk/>
            <pc:sldMk cId="3443060921" sldId="269"/>
            <ac:spMk id="4" creationId="{6DA4C9A8-293A-6086-344B-93D7DA5E257F}"/>
          </ac:spMkLst>
        </pc:spChg>
        <pc:grpChg chg="mod">
          <ac:chgData name="manar najem" userId="9e0dae8755eb0205" providerId="LiveId" clId="{7CF12995-EC30-45B1-871F-4E22FFC412EB}" dt="2025-07-15T17:14:32.304" v="42" actId="1076"/>
          <ac:grpSpMkLst>
            <pc:docMk/>
            <pc:sldMk cId="3443060921" sldId="269"/>
            <ac:grpSpMk id="22" creationId="{FDF24FCE-C49F-EEB2-E920-CBEDEE0E8EBB}"/>
          </ac:grpSpMkLst>
        </pc:grpChg>
      </pc:sldChg>
      <pc:sldChg chg="modSp mod">
        <pc:chgData name="manar najem" userId="9e0dae8755eb0205" providerId="LiveId" clId="{7CF12995-EC30-45B1-871F-4E22FFC412EB}" dt="2025-07-15T17:17:54.699" v="54" actId="113"/>
        <pc:sldMkLst>
          <pc:docMk/>
          <pc:sldMk cId="458603726" sldId="270"/>
        </pc:sldMkLst>
        <pc:spChg chg="mod">
          <ac:chgData name="manar najem" userId="9e0dae8755eb0205" providerId="LiveId" clId="{7CF12995-EC30-45B1-871F-4E22FFC412EB}" dt="2025-07-15T17:17:54.699" v="54" actId="113"/>
          <ac:spMkLst>
            <pc:docMk/>
            <pc:sldMk cId="458603726" sldId="270"/>
            <ac:spMk id="3" creationId="{EFD16F7E-B702-0CEF-C341-1A8C18C86B5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D153D-5CB4-497F-9668-B9B2B58F191B}" type="datetimeFigureOut">
              <a:rPr lang="en-US" smtClean="0"/>
              <a:t>15/07/2025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BCD6D-9D3B-4777-ADD5-22867724DAE9}" type="slidenum">
              <a:rPr lang="en-US" smtClean="0"/>
              <a:t>‹#›</a:t>
            </a:fld>
            <a:endParaRPr lang="en-US"/>
          </a:p>
        </p:txBody>
      </p:sp>
    </p:spTree>
    <p:extLst>
      <p:ext uri="{BB962C8B-B14F-4D97-AF65-F5344CB8AC3E}">
        <p14:creationId xmlns:p14="http://schemas.microsoft.com/office/powerpoint/2010/main" val="1884722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C46F-ADEC-C95D-216D-45E506E791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9C162E-6405-4434-8075-ECD1B5281A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261B93-E16A-00D5-73C3-8155E0B14D7B}"/>
              </a:ext>
            </a:extLst>
          </p:cNvPr>
          <p:cNvSpPr>
            <a:spLocks noGrp="1"/>
          </p:cNvSpPr>
          <p:nvPr>
            <p:ph type="dt" sz="half" idx="10"/>
          </p:nvPr>
        </p:nvSpPr>
        <p:spPr/>
        <p:txBody>
          <a:bodyPr/>
          <a:lstStyle/>
          <a:p>
            <a:fld id="{45B0A12A-BAD7-414F-938A-ECBACB2915BA}" type="datetimeFigureOut">
              <a:rPr lang="en-US" smtClean="0"/>
              <a:t>15/07/2025</a:t>
            </a:fld>
            <a:endParaRPr lang="en-US"/>
          </a:p>
        </p:txBody>
      </p:sp>
      <p:sp>
        <p:nvSpPr>
          <p:cNvPr id="5" name="Footer Placeholder 4">
            <a:extLst>
              <a:ext uri="{FF2B5EF4-FFF2-40B4-BE49-F238E27FC236}">
                <a16:creationId xmlns:a16="http://schemas.microsoft.com/office/drawing/2014/main" id="{1EE0488C-70A8-1C62-602D-5C7CA6B6B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FE03DA-E0C6-A527-A103-CB1BC2AE2B74}"/>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283519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844C-1F12-74D1-1D37-910E39555F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DFBC57-8E81-525E-B3FB-09B262CF6A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0598C-5410-653D-31D8-FCD5D438DA20}"/>
              </a:ext>
            </a:extLst>
          </p:cNvPr>
          <p:cNvSpPr>
            <a:spLocks noGrp="1"/>
          </p:cNvSpPr>
          <p:nvPr>
            <p:ph type="dt" sz="half" idx="10"/>
          </p:nvPr>
        </p:nvSpPr>
        <p:spPr/>
        <p:txBody>
          <a:bodyPr/>
          <a:lstStyle/>
          <a:p>
            <a:fld id="{45B0A12A-BAD7-414F-938A-ECBACB2915BA}" type="datetimeFigureOut">
              <a:rPr lang="en-US" smtClean="0"/>
              <a:t>15/07/2025</a:t>
            </a:fld>
            <a:endParaRPr lang="en-US"/>
          </a:p>
        </p:txBody>
      </p:sp>
      <p:sp>
        <p:nvSpPr>
          <p:cNvPr id="5" name="Footer Placeholder 4">
            <a:extLst>
              <a:ext uri="{FF2B5EF4-FFF2-40B4-BE49-F238E27FC236}">
                <a16:creationId xmlns:a16="http://schemas.microsoft.com/office/drawing/2014/main" id="{D7EBD94C-155F-8EF6-6B23-D6F991CD4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965F68-FB21-A50E-78A9-B4709BB85EC7}"/>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104013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A0313D-79AA-F7F1-087F-480D0E0614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CB1ED8-60AF-356A-E0DC-9891DB4AC6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A2292-E386-A1DD-5AF0-531394EB6E6E}"/>
              </a:ext>
            </a:extLst>
          </p:cNvPr>
          <p:cNvSpPr>
            <a:spLocks noGrp="1"/>
          </p:cNvSpPr>
          <p:nvPr>
            <p:ph type="dt" sz="half" idx="10"/>
          </p:nvPr>
        </p:nvSpPr>
        <p:spPr/>
        <p:txBody>
          <a:bodyPr/>
          <a:lstStyle/>
          <a:p>
            <a:fld id="{45B0A12A-BAD7-414F-938A-ECBACB2915BA}" type="datetimeFigureOut">
              <a:rPr lang="en-US" smtClean="0"/>
              <a:t>15/07/2025</a:t>
            </a:fld>
            <a:endParaRPr lang="en-US"/>
          </a:p>
        </p:txBody>
      </p:sp>
      <p:sp>
        <p:nvSpPr>
          <p:cNvPr id="5" name="Footer Placeholder 4">
            <a:extLst>
              <a:ext uri="{FF2B5EF4-FFF2-40B4-BE49-F238E27FC236}">
                <a16:creationId xmlns:a16="http://schemas.microsoft.com/office/drawing/2014/main" id="{17662DC9-53D2-3818-F283-6137342208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0AD50-49C0-BDA9-71F8-6C1E41B73D7B}"/>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140741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5216-F3AB-8306-0CF7-A30A43B8D2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022F3-26C8-56CD-3EEA-4A3486F757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20789-2CD7-0175-0ADB-D9A16E061390}"/>
              </a:ext>
            </a:extLst>
          </p:cNvPr>
          <p:cNvSpPr>
            <a:spLocks noGrp="1"/>
          </p:cNvSpPr>
          <p:nvPr>
            <p:ph type="dt" sz="half" idx="10"/>
          </p:nvPr>
        </p:nvSpPr>
        <p:spPr/>
        <p:txBody>
          <a:bodyPr/>
          <a:lstStyle/>
          <a:p>
            <a:fld id="{45B0A12A-BAD7-414F-938A-ECBACB2915BA}" type="datetimeFigureOut">
              <a:rPr lang="en-US" smtClean="0"/>
              <a:t>15/07/2025</a:t>
            </a:fld>
            <a:endParaRPr lang="en-US"/>
          </a:p>
        </p:txBody>
      </p:sp>
      <p:sp>
        <p:nvSpPr>
          <p:cNvPr id="5" name="Footer Placeholder 4">
            <a:extLst>
              <a:ext uri="{FF2B5EF4-FFF2-40B4-BE49-F238E27FC236}">
                <a16:creationId xmlns:a16="http://schemas.microsoft.com/office/drawing/2014/main" id="{B8734C85-6A30-E00E-8979-F4E5C80BC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5B9FF-3709-5737-7AB1-C24BC0DCE71F}"/>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259934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746C-46A6-F448-DDE3-48D7B2F9A5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6BE279-9C4C-86E3-D945-F82F371136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F7523D-A193-128A-F7F9-465F91C39530}"/>
              </a:ext>
            </a:extLst>
          </p:cNvPr>
          <p:cNvSpPr>
            <a:spLocks noGrp="1"/>
          </p:cNvSpPr>
          <p:nvPr>
            <p:ph type="dt" sz="half" idx="10"/>
          </p:nvPr>
        </p:nvSpPr>
        <p:spPr/>
        <p:txBody>
          <a:bodyPr/>
          <a:lstStyle/>
          <a:p>
            <a:fld id="{45B0A12A-BAD7-414F-938A-ECBACB2915BA}" type="datetimeFigureOut">
              <a:rPr lang="en-US" smtClean="0"/>
              <a:t>15/07/2025</a:t>
            </a:fld>
            <a:endParaRPr lang="en-US"/>
          </a:p>
        </p:txBody>
      </p:sp>
      <p:sp>
        <p:nvSpPr>
          <p:cNvPr id="5" name="Footer Placeholder 4">
            <a:extLst>
              <a:ext uri="{FF2B5EF4-FFF2-40B4-BE49-F238E27FC236}">
                <a16:creationId xmlns:a16="http://schemas.microsoft.com/office/drawing/2014/main" id="{881A1746-C149-98C6-80A3-87DB8CD77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4708A9-1E37-D146-5495-CFB406FFACFA}"/>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1183603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9DC7-6A70-2C20-A7C9-25C667F6D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242B30-7FE2-BDCB-1004-0799B8DC01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1F4399-0793-7CD0-94E7-051F2F4F49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DFFE02-AC77-4928-3B66-EB1C214ACA34}"/>
              </a:ext>
            </a:extLst>
          </p:cNvPr>
          <p:cNvSpPr>
            <a:spLocks noGrp="1"/>
          </p:cNvSpPr>
          <p:nvPr>
            <p:ph type="dt" sz="half" idx="10"/>
          </p:nvPr>
        </p:nvSpPr>
        <p:spPr/>
        <p:txBody>
          <a:bodyPr/>
          <a:lstStyle/>
          <a:p>
            <a:fld id="{45B0A12A-BAD7-414F-938A-ECBACB2915BA}" type="datetimeFigureOut">
              <a:rPr lang="en-US" smtClean="0"/>
              <a:t>15/07/2025</a:t>
            </a:fld>
            <a:endParaRPr lang="en-US"/>
          </a:p>
        </p:txBody>
      </p:sp>
      <p:sp>
        <p:nvSpPr>
          <p:cNvPr id="6" name="Footer Placeholder 5">
            <a:extLst>
              <a:ext uri="{FF2B5EF4-FFF2-40B4-BE49-F238E27FC236}">
                <a16:creationId xmlns:a16="http://schemas.microsoft.com/office/drawing/2014/main" id="{695F0DC9-BC46-885A-460F-81517BC73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8F96C-2E29-3417-35E6-19BC2EAC7E9E}"/>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160620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008FB-2FF2-09CC-581B-4F142E8E1F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51B84C-E0D3-2C24-64FF-F55162901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27937-DAD1-998A-DDF5-2B2BDC6809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97DF88-CDB2-A4F2-1D03-4BFB740F3C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EC0479-CEFA-FBE1-D0C8-D1BF27D502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4D9A3-21C8-A176-005B-E4C9F658DDBF}"/>
              </a:ext>
            </a:extLst>
          </p:cNvPr>
          <p:cNvSpPr>
            <a:spLocks noGrp="1"/>
          </p:cNvSpPr>
          <p:nvPr>
            <p:ph type="dt" sz="half" idx="10"/>
          </p:nvPr>
        </p:nvSpPr>
        <p:spPr/>
        <p:txBody>
          <a:bodyPr/>
          <a:lstStyle/>
          <a:p>
            <a:fld id="{45B0A12A-BAD7-414F-938A-ECBACB2915BA}" type="datetimeFigureOut">
              <a:rPr lang="en-US" smtClean="0"/>
              <a:t>15/07/2025</a:t>
            </a:fld>
            <a:endParaRPr lang="en-US"/>
          </a:p>
        </p:txBody>
      </p:sp>
      <p:sp>
        <p:nvSpPr>
          <p:cNvPr id="8" name="Footer Placeholder 7">
            <a:extLst>
              <a:ext uri="{FF2B5EF4-FFF2-40B4-BE49-F238E27FC236}">
                <a16:creationId xmlns:a16="http://schemas.microsoft.com/office/drawing/2014/main" id="{AF8205DF-EFD0-6410-B691-E65521339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4C05AA-DD81-7645-54DF-D41C84480459}"/>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1254990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E960-9287-33F8-2AB8-D54D6FE78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F23B10-5255-4E6B-A1A4-942BECB69557}"/>
              </a:ext>
            </a:extLst>
          </p:cNvPr>
          <p:cNvSpPr>
            <a:spLocks noGrp="1"/>
          </p:cNvSpPr>
          <p:nvPr>
            <p:ph type="dt" sz="half" idx="10"/>
          </p:nvPr>
        </p:nvSpPr>
        <p:spPr/>
        <p:txBody>
          <a:bodyPr/>
          <a:lstStyle/>
          <a:p>
            <a:fld id="{45B0A12A-BAD7-414F-938A-ECBACB2915BA}" type="datetimeFigureOut">
              <a:rPr lang="en-US" smtClean="0"/>
              <a:t>15/07/2025</a:t>
            </a:fld>
            <a:endParaRPr lang="en-US"/>
          </a:p>
        </p:txBody>
      </p:sp>
      <p:sp>
        <p:nvSpPr>
          <p:cNvPr id="4" name="Footer Placeholder 3">
            <a:extLst>
              <a:ext uri="{FF2B5EF4-FFF2-40B4-BE49-F238E27FC236}">
                <a16:creationId xmlns:a16="http://schemas.microsoft.com/office/drawing/2014/main" id="{CB552363-30B0-7CFB-4BBD-EBE7FCEC89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4EEFDE-3BCD-108D-5418-8D4458E05CBD}"/>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970265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9CCF13-1BD0-C501-1659-78D7938D0270}"/>
              </a:ext>
            </a:extLst>
          </p:cNvPr>
          <p:cNvSpPr>
            <a:spLocks noGrp="1"/>
          </p:cNvSpPr>
          <p:nvPr>
            <p:ph type="dt" sz="half" idx="10"/>
          </p:nvPr>
        </p:nvSpPr>
        <p:spPr/>
        <p:txBody>
          <a:bodyPr/>
          <a:lstStyle/>
          <a:p>
            <a:fld id="{45B0A12A-BAD7-414F-938A-ECBACB2915BA}" type="datetimeFigureOut">
              <a:rPr lang="en-US" smtClean="0"/>
              <a:t>15/07/2025</a:t>
            </a:fld>
            <a:endParaRPr lang="en-US"/>
          </a:p>
        </p:txBody>
      </p:sp>
      <p:sp>
        <p:nvSpPr>
          <p:cNvPr id="3" name="Footer Placeholder 2">
            <a:extLst>
              <a:ext uri="{FF2B5EF4-FFF2-40B4-BE49-F238E27FC236}">
                <a16:creationId xmlns:a16="http://schemas.microsoft.com/office/drawing/2014/main" id="{8ACDFB3B-6E42-600D-D1CC-1CB7713F9E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2DDEEF-324B-C868-3A8A-63FAB415B19C}"/>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3572966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0153-D5B4-C851-922B-6CABC5A291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148F15-C065-41CE-96BA-7C5109DA3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D899D2-DD5D-DFDE-BCB9-9B38C9E95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8ECDB7-7D17-E497-C332-4EED38E891C6}"/>
              </a:ext>
            </a:extLst>
          </p:cNvPr>
          <p:cNvSpPr>
            <a:spLocks noGrp="1"/>
          </p:cNvSpPr>
          <p:nvPr>
            <p:ph type="dt" sz="half" idx="10"/>
          </p:nvPr>
        </p:nvSpPr>
        <p:spPr/>
        <p:txBody>
          <a:bodyPr/>
          <a:lstStyle/>
          <a:p>
            <a:fld id="{45B0A12A-BAD7-414F-938A-ECBACB2915BA}" type="datetimeFigureOut">
              <a:rPr lang="en-US" smtClean="0"/>
              <a:t>15/07/2025</a:t>
            </a:fld>
            <a:endParaRPr lang="en-US"/>
          </a:p>
        </p:txBody>
      </p:sp>
      <p:sp>
        <p:nvSpPr>
          <p:cNvPr id="6" name="Footer Placeholder 5">
            <a:extLst>
              <a:ext uri="{FF2B5EF4-FFF2-40B4-BE49-F238E27FC236}">
                <a16:creationId xmlns:a16="http://schemas.microsoft.com/office/drawing/2014/main" id="{58026603-3FF3-5DF5-E3E1-1AEE92210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0A0C4D-6B08-1060-04D0-DF2C58FCAB13}"/>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3962814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D75C-9E8B-8026-549D-A567E34CA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A9A45A-0460-F849-BE96-E44293BFC0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CD936-640C-0C52-B1E3-91D0DB283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3D059B-DF9C-9CEC-17B7-B49D757293B2}"/>
              </a:ext>
            </a:extLst>
          </p:cNvPr>
          <p:cNvSpPr>
            <a:spLocks noGrp="1"/>
          </p:cNvSpPr>
          <p:nvPr>
            <p:ph type="dt" sz="half" idx="10"/>
          </p:nvPr>
        </p:nvSpPr>
        <p:spPr/>
        <p:txBody>
          <a:bodyPr/>
          <a:lstStyle/>
          <a:p>
            <a:fld id="{45B0A12A-BAD7-414F-938A-ECBACB2915BA}" type="datetimeFigureOut">
              <a:rPr lang="en-US" smtClean="0"/>
              <a:t>15/07/2025</a:t>
            </a:fld>
            <a:endParaRPr lang="en-US"/>
          </a:p>
        </p:txBody>
      </p:sp>
      <p:sp>
        <p:nvSpPr>
          <p:cNvPr id="6" name="Footer Placeholder 5">
            <a:extLst>
              <a:ext uri="{FF2B5EF4-FFF2-40B4-BE49-F238E27FC236}">
                <a16:creationId xmlns:a16="http://schemas.microsoft.com/office/drawing/2014/main" id="{DE121B49-BACC-0469-A37A-A8D7342BD5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7A7924-69CB-D22A-E4FA-9AC9EAC7755A}"/>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4120402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C05F85-6F0C-405A-26D3-84466815E7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44D3FF-1A2C-5F13-CB27-36461E237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8A3F50-A620-B58D-CDC9-3B3300AD9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B0A12A-BAD7-414F-938A-ECBACB2915BA}" type="datetimeFigureOut">
              <a:rPr lang="en-US" smtClean="0"/>
              <a:t>15/07/2025</a:t>
            </a:fld>
            <a:endParaRPr lang="en-US"/>
          </a:p>
        </p:txBody>
      </p:sp>
      <p:sp>
        <p:nvSpPr>
          <p:cNvPr id="5" name="Footer Placeholder 4">
            <a:extLst>
              <a:ext uri="{FF2B5EF4-FFF2-40B4-BE49-F238E27FC236}">
                <a16:creationId xmlns:a16="http://schemas.microsoft.com/office/drawing/2014/main" id="{C7EBA096-51BC-BCB2-3A41-FC997784B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8575A82-1476-68B2-DEB7-6A8C53450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494FCE-DD97-4F27-A562-A3ED805E4AC9}" type="slidenum">
              <a:rPr lang="en-US" smtClean="0"/>
              <a:t>‹#›</a:t>
            </a:fld>
            <a:endParaRPr lang="en-US"/>
          </a:p>
        </p:txBody>
      </p:sp>
    </p:spTree>
    <p:extLst>
      <p:ext uri="{BB962C8B-B14F-4D97-AF65-F5344CB8AC3E}">
        <p14:creationId xmlns:p14="http://schemas.microsoft.com/office/powerpoint/2010/main" val="1298292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dinashby-vanier-college/app-dev-2-project-fridge-pantry-dj.gi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jpe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Triangle 8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food and a logo&#10;&#10;AI-generated content may be incorrect.">
            <a:extLst>
              <a:ext uri="{FF2B5EF4-FFF2-40B4-BE49-F238E27FC236}">
                <a16:creationId xmlns:a16="http://schemas.microsoft.com/office/drawing/2014/main" id="{BBF5F848-AD26-9545-26E9-91640D7AA970}"/>
              </a:ext>
            </a:extLst>
          </p:cNvPr>
          <p:cNvPicPr>
            <a:picLocks noChangeAspect="1"/>
          </p:cNvPicPr>
          <p:nvPr/>
        </p:nvPicPr>
        <p:blipFill>
          <a:blip r:embed="rId2"/>
          <a:srcRect l="76" r="2308" b="2"/>
          <a:stretch>
            <a:fillRect/>
          </a:stretch>
        </p:blipFill>
        <p:spPr>
          <a:xfrm>
            <a:off x="621675" y="623275"/>
            <a:ext cx="5474323" cy="5607882"/>
          </a:xfrm>
          <a:prstGeom prst="rect">
            <a:avLst/>
          </a:prstGeom>
        </p:spPr>
      </p:pic>
      <p:sp>
        <p:nvSpPr>
          <p:cNvPr id="88" name="Rectangle 87">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D06B33-E932-2FA9-E08E-F62A87D12F48}"/>
              </a:ext>
            </a:extLst>
          </p:cNvPr>
          <p:cNvSpPr txBox="1"/>
          <p:nvPr/>
        </p:nvSpPr>
        <p:spPr>
          <a:xfrm>
            <a:off x="6837710" y="1124980"/>
            <a:ext cx="4276607" cy="2585323"/>
          </a:xfrm>
          <a:prstGeom prst="rect">
            <a:avLst/>
          </a:prstGeom>
          <a:noFill/>
        </p:spPr>
        <p:txBody>
          <a:bodyPr wrap="square" rtlCol="0">
            <a:spAutoFit/>
          </a:bodyPr>
          <a:lstStyle/>
          <a:p>
            <a:r>
              <a:rPr lang="en-US" b="1" dirty="0">
                <a:latin typeface="Inter Bold"/>
              </a:rPr>
              <a:t>Imagine your kitchen as a DJ's booth, and all your ingredients are like records waiting to be mixed. This app, "Fridge &amp; Pantry DJ," helps us make amazing meals just by using what we already have. No more staring blankly into the fridge, wondering what to cook! It's all about making cooking creative, reducing food waste, and making mealtime fun.</a:t>
            </a:r>
          </a:p>
        </p:txBody>
      </p:sp>
    </p:spTree>
    <p:extLst>
      <p:ext uri="{BB962C8B-B14F-4D97-AF65-F5344CB8AC3E}">
        <p14:creationId xmlns:p14="http://schemas.microsoft.com/office/powerpoint/2010/main" val="682853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CB1E950-A60B-4E9D-D75E-9FFD2C37F547}"/>
              </a:ext>
            </a:extLst>
          </p:cNvPr>
          <p:cNvGrpSpPr/>
          <p:nvPr/>
        </p:nvGrpSpPr>
        <p:grpSpPr>
          <a:xfrm>
            <a:off x="382370" y="888324"/>
            <a:ext cx="3009543" cy="5466331"/>
            <a:chOff x="8474967" y="888324"/>
            <a:chExt cx="3009543" cy="5466331"/>
          </a:xfrm>
        </p:grpSpPr>
        <p:pic>
          <p:nvPicPr>
            <p:cNvPr id="2" name="Google Shape;297;p16">
              <a:extLst>
                <a:ext uri="{FF2B5EF4-FFF2-40B4-BE49-F238E27FC236}">
                  <a16:creationId xmlns:a16="http://schemas.microsoft.com/office/drawing/2014/main" id="{3885465C-3CD1-D425-ACBD-17CB3AF87187}"/>
                </a:ext>
              </a:extLst>
            </p:cNvPr>
            <p:cNvPicPr preferRelativeResize="0"/>
            <p:nvPr/>
          </p:nvPicPr>
          <p:blipFill>
            <a:blip r:embed="rId2">
              <a:alphaModFix/>
            </a:blip>
            <a:srcRect t="989"/>
            <a:stretch>
              <a:fillRect/>
            </a:stretch>
          </p:blipFill>
          <p:spPr>
            <a:xfrm>
              <a:off x="8474967" y="888324"/>
              <a:ext cx="3009543" cy="5466331"/>
            </a:xfrm>
            <a:prstGeom prst="rect">
              <a:avLst/>
            </a:prstGeom>
            <a:noFill/>
            <a:ln>
              <a:noFill/>
            </a:ln>
          </p:spPr>
        </p:pic>
        <p:pic>
          <p:nvPicPr>
            <p:cNvPr id="7" name="Image 0">
              <a:extLst>
                <a:ext uri="{FF2B5EF4-FFF2-40B4-BE49-F238E27FC236}">
                  <a16:creationId xmlns:a16="http://schemas.microsoft.com/office/drawing/2014/main" id="{8A84803B-95AA-D464-1F3D-D211F66EB196}"/>
                </a:ext>
              </a:extLst>
            </p:cNvPr>
            <p:cNvPicPr>
              <a:picLocks noChangeAspect="1"/>
            </p:cNvPicPr>
            <p:nvPr/>
          </p:nvPicPr>
          <p:blipFill>
            <a:blip r:embed="rId3"/>
            <a:stretch>
              <a:fillRect/>
            </a:stretch>
          </p:blipFill>
          <p:spPr>
            <a:xfrm>
              <a:off x="8641198" y="1265381"/>
              <a:ext cx="2674887" cy="4782522"/>
            </a:xfrm>
            <a:prstGeom prst="rect">
              <a:avLst/>
            </a:prstGeom>
          </p:spPr>
        </p:pic>
      </p:grpSp>
      <p:sp>
        <p:nvSpPr>
          <p:cNvPr id="13" name="Text 0">
            <a:extLst>
              <a:ext uri="{FF2B5EF4-FFF2-40B4-BE49-F238E27FC236}">
                <a16:creationId xmlns:a16="http://schemas.microsoft.com/office/drawing/2014/main" id="{2556E1B8-F5CD-C4F9-7E61-17A646428ED6}"/>
              </a:ext>
            </a:extLst>
          </p:cNvPr>
          <p:cNvSpPr/>
          <p:nvPr/>
        </p:nvSpPr>
        <p:spPr>
          <a:xfrm>
            <a:off x="382370" y="298574"/>
            <a:ext cx="6391654"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Inventory Your Beats: Add Ingredients</a:t>
            </a:r>
            <a:endParaRPr lang="en-US" sz="2650" dirty="0"/>
          </a:p>
        </p:txBody>
      </p:sp>
      <p:sp>
        <p:nvSpPr>
          <p:cNvPr id="14" name="TextBox 13">
            <a:extLst>
              <a:ext uri="{FF2B5EF4-FFF2-40B4-BE49-F238E27FC236}">
                <a16:creationId xmlns:a16="http://schemas.microsoft.com/office/drawing/2014/main" id="{E8B6F855-2D72-A8FC-ED80-05AA38314EB2}"/>
              </a:ext>
            </a:extLst>
          </p:cNvPr>
          <p:cNvSpPr txBox="1"/>
          <p:nvPr/>
        </p:nvSpPr>
        <p:spPr>
          <a:xfrm>
            <a:off x="4285861" y="2709572"/>
            <a:ext cx="7087631" cy="1569660"/>
          </a:xfrm>
          <a:prstGeom prst="rect">
            <a:avLst/>
          </a:prstGeom>
          <a:noFill/>
        </p:spPr>
        <p:txBody>
          <a:bodyPr wrap="square" rtlCol="0">
            <a:spAutoFit/>
          </a:bodyPr>
          <a:lstStyle/>
          <a:p>
            <a:r>
              <a:rPr lang="en-US" sz="2400" dirty="0"/>
              <a:t>Lets users manage their kitchen inventory by adding, editing, or removing ingredients from their pantry. Users can select common items or type in custom ingredients to build their list.</a:t>
            </a:r>
          </a:p>
        </p:txBody>
      </p:sp>
    </p:spTree>
    <p:extLst>
      <p:ext uri="{BB962C8B-B14F-4D97-AF65-F5344CB8AC3E}">
        <p14:creationId xmlns:p14="http://schemas.microsoft.com/office/powerpoint/2010/main" val="1901354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74A2808-CCC6-4457-81F1-02CAA9A58003}"/>
              </a:ext>
            </a:extLst>
          </p:cNvPr>
          <p:cNvGrpSpPr/>
          <p:nvPr/>
        </p:nvGrpSpPr>
        <p:grpSpPr>
          <a:xfrm>
            <a:off x="382370" y="888324"/>
            <a:ext cx="3009543" cy="5466331"/>
            <a:chOff x="382370" y="888324"/>
            <a:chExt cx="3009543" cy="5466331"/>
          </a:xfrm>
        </p:grpSpPr>
        <p:pic>
          <p:nvPicPr>
            <p:cNvPr id="5" name="Google Shape;297;p16">
              <a:extLst>
                <a:ext uri="{FF2B5EF4-FFF2-40B4-BE49-F238E27FC236}">
                  <a16:creationId xmlns:a16="http://schemas.microsoft.com/office/drawing/2014/main" id="{A81C7924-5350-9A7E-F60B-4D3FA79C1A3D}"/>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9" name="Image 0">
              <a:extLst>
                <a:ext uri="{FF2B5EF4-FFF2-40B4-BE49-F238E27FC236}">
                  <a16:creationId xmlns:a16="http://schemas.microsoft.com/office/drawing/2014/main" id="{A60E499C-5D43-C5AE-C406-DB4526273BB5}"/>
                </a:ext>
              </a:extLst>
            </p:cNvPr>
            <p:cNvPicPr>
              <a:picLocks noChangeAspect="1"/>
            </p:cNvPicPr>
            <p:nvPr/>
          </p:nvPicPr>
          <p:blipFill>
            <a:blip r:embed="rId3"/>
            <a:stretch>
              <a:fillRect/>
            </a:stretch>
          </p:blipFill>
          <p:spPr>
            <a:xfrm>
              <a:off x="547470" y="1265380"/>
              <a:ext cx="2675997" cy="4775201"/>
            </a:xfrm>
            <a:prstGeom prst="rect">
              <a:avLst/>
            </a:prstGeom>
          </p:spPr>
        </p:pic>
      </p:grpSp>
      <p:sp>
        <p:nvSpPr>
          <p:cNvPr id="16" name="Text 0">
            <a:extLst>
              <a:ext uri="{FF2B5EF4-FFF2-40B4-BE49-F238E27FC236}">
                <a16:creationId xmlns:a16="http://schemas.microsoft.com/office/drawing/2014/main" id="{C71459D2-71DF-E39F-C3F8-F0609E68373F}"/>
              </a:ext>
            </a:extLst>
          </p:cNvPr>
          <p:cNvSpPr/>
          <p:nvPr/>
        </p:nvSpPr>
        <p:spPr>
          <a:xfrm>
            <a:off x="382370" y="298574"/>
            <a:ext cx="5999769"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The Ultimate Mashup: Recipe Mixer</a:t>
            </a:r>
            <a:endParaRPr lang="en-US" sz="2650" dirty="0"/>
          </a:p>
        </p:txBody>
      </p:sp>
      <p:sp>
        <p:nvSpPr>
          <p:cNvPr id="17" name="TextBox 16">
            <a:extLst>
              <a:ext uri="{FF2B5EF4-FFF2-40B4-BE49-F238E27FC236}">
                <a16:creationId xmlns:a16="http://schemas.microsoft.com/office/drawing/2014/main" id="{5EB6675C-3ECB-0A0B-4382-43F5268B53A7}"/>
              </a:ext>
            </a:extLst>
          </p:cNvPr>
          <p:cNvSpPr txBox="1"/>
          <p:nvPr/>
        </p:nvSpPr>
        <p:spPr>
          <a:xfrm>
            <a:off x="4275587" y="1944820"/>
            <a:ext cx="6995164" cy="3416320"/>
          </a:xfrm>
          <a:prstGeom prst="rect">
            <a:avLst/>
          </a:prstGeom>
          <a:noFill/>
        </p:spPr>
        <p:txBody>
          <a:bodyPr wrap="square" rtlCol="0">
            <a:spAutoFit/>
          </a:bodyPr>
          <a:lstStyle/>
          <a:p>
            <a:r>
              <a:rPr lang="en-US" sz="2400" dirty="0"/>
              <a:t>The Recipe Mixer screen helps users generate creative meal ideas using ingredients they already have. Users can filter results based on dietary preferences like gluten-free, vegan, or vegetarian. The fun “Surprise Me” button adds spontaneity, offering randomized recipe suggestions. Each result shows matching ingredients with a quick link to view full instructions, making it easier than ever to cook something delicious with minimal effort.</a:t>
            </a:r>
          </a:p>
        </p:txBody>
      </p:sp>
    </p:spTree>
    <p:extLst>
      <p:ext uri="{BB962C8B-B14F-4D97-AF65-F5344CB8AC3E}">
        <p14:creationId xmlns:p14="http://schemas.microsoft.com/office/powerpoint/2010/main" val="2608626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72F2145-62B3-71F7-E752-E67C6233E2F3}"/>
              </a:ext>
            </a:extLst>
          </p:cNvPr>
          <p:cNvGrpSpPr/>
          <p:nvPr/>
        </p:nvGrpSpPr>
        <p:grpSpPr>
          <a:xfrm>
            <a:off x="380141" y="888323"/>
            <a:ext cx="3009543" cy="5466331"/>
            <a:chOff x="4463271" y="888323"/>
            <a:chExt cx="3009543" cy="5466331"/>
          </a:xfrm>
        </p:grpSpPr>
        <p:pic>
          <p:nvPicPr>
            <p:cNvPr id="26" name="Google Shape;297;p16">
              <a:extLst>
                <a:ext uri="{FF2B5EF4-FFF2-40B4-BE49-F238E27FC236}">
                  <a16:creationId xmlns:a16="http://schemas.microsoft.com/office/drawing/2014/main" id="{E8C7FBDB-AB1B-0804-B43A-7A5E65E9065D}"/>
                </a:ext>
              </a:extLst>
            </p:cNvPr>
            <p:cNvPicPr preferRelativeResize="0"/>
            <p:nvPr/>
          </p:nvPicPr>
          <p:blipFill>
            <a:blip r:embed="rId2">
              <a:alphaModFix/>
            </a:blip>
            <a:srcRect t="989"/>
            <a:stretch>
              <a:fillRect/>
            </a:stretch>
          </p:blipFill>
          <p:spPr>
            <a:xfrm>
              <a:off x="4463271" y="888323"/>
              <a:ext cx="3009543" cy="5466331"/>
            </a:xfrm>
            <a:prstGeom prst="rect">
              <a:avLst/>
            </a:prstGeom>
            <a:noFill/>
            <a:ln>
              <a:noFill/>
            </a:ln>
          </p:spPr>
        </p:pic>
        <p:pic>
          <p:nvPicPr>
            <p:cNvPr id="27" name="Content Placeholder 5">
              <a:extLst>
                <a:ext uri="{FF2B5EF4-FFF2-40B4-BE49-F238E27FC236}">
                  <a16:creationId xmlns:a16="http://schemas.microsoft.com/office/drawing/2014/main" id="{6A04AA23-E3A9-0EA1-3E88-21754A939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502" y="1276507"/>
              <a:ext cx="2674886" cy="4775201"/>
            </a:xfrm>
            <a:prstGeom prst="rect">
              <a:avLst/>
            </a:prstGeom>
          </p:spPr>
        </p:pic>
      </p:grpSp>
      <p:sp>
        <p:nvSpPr>
          <p:cNvPr id="7" name="Text 0">
            <a:extLst>
              <a:ext uri="{FF2B5EF4-FFF2-40B4-BE49-F238E27FC236}">
                <a16:creationId xmlns:a16="http://schemas.microsoft.com/office/drawing/2014/main" id="{042FA47C-0F29-CE28-85AB-A99FDAC0C748}"/>
              </a:ext>
            </a:extLst>
          </p:cNvPr>
          <p:cNvSpPr/>
          <p:nvPr/>
        </p:nvSpPr>
        <p:spPr>
          <a:xfrm>
            <a:off x="382370" y="298574"/>
            <a:ext cx="5169344"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Magic Recommendations - </a:t>
            </a:r>
            <a:r>
              <a:rPr lang="en-US" sz="2650" b="1" dirty="0" err="1">
                <a:solidFill>
                  <a:srgbClr val="000000"/>
                </a:solidFill>
                <a:latin typeface="Inter Bold" pitchFamily="34" charset="0"/>
                <a:ea typeface="Inter Bold" pitchFamily="34" charset="-122"/>
                <a:cs typeface="Inter Bold" pitchFamily="34" charset="-120"/>
              </a:rPr>
              <a:t>ChefBot</a:t>
            </a:r>
            <a:endParaRPr lang="en-US" sz="2650" dirty="0"/>
          </a:p>
        </p:txBody>
      </p:sp>
      <p:sp>
        <p:nvSpPr>
          <p:cNvPr id="8" name="TextBox 7">
            <a:extLst>
              <a:ext uri="{FF2B5EF4-FFF2-40B4-BE49-F238E27FC236}">
                <a16:creationId xmlns:a16="http://schemas.microsoft.com/office/drawing/2014/main" id="{946C4B28-EED0-5E4A-AAA4-9BAA1C7F77FB}"/>
              </a:ext>
            </a:extLst>
          </p:cNvPr>
          <p:cNvSpPr txBox="1"/>
          <p:nvPr/>
        </p:nvSpPr>
        <p:spPr>
          <a:xfrm>
            <a:off x="4265313" y="2274838"/>
            <a:ext cx="7087631" cy="2308324"/>
          </a:xfrm>
          <a:prstGeom prst="rect">
            <a:avLst/>
          </a:prstGeom>
          <a:noFill/>
        </p:spPr>
        <p:txBody>
          <a:bodyPr wrap="square" rtlCol="0">
            <a:spAutoFit/>
          </a:bodyPr>
          <a:lstStyle/>
          <a:p>
            <a:r>
              <a:rPr lang="en-US" sz="2400" i="1" dirty="0" err="1"/>
              <a:t>ChefBoT</a:t>
            </a:r>
            <a:r>
              <a:rPr lang="en-US" sz="2400" dirty="0"/>
              <a:t>, an AI-powered assistant that generates personalized recipe suggestions based on the ingredients in your pantry and your dietary preferences. Whether you’re vegan, gluten-free, or just curious, </a:t>
            </a:r>
            <a:r>
              <a:rPr lang="en-US" sz="2400" dirty="0" err="1"/>
              <a:t>ChefBoT</a:t>
            </a:r>
            <a:r>
              <a:rPr lang="en-US" sz="2400" dirty="0"/>
              <a:t> delivers intelligent, tailored meal ideas in seconds.</a:t>
            </a:r>
          </a:p>
        </p:txBody>
      </p:sp>
    </p:spTree>
    <p:extLst>
      <p:ext uri="{BB962C8B-B14F-4D97-AF65-F5344CB8AC3E}">
        <p14:creationId xmlns:p14="http://schemas.microsoft.com/office/powerpoint/2010/main" val="622257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EA877A7-FEF4-DFFC-6920-7A8576F42FDC}"/>
              </a:ext>
            </a:extLst>
          </p:cNvPr>
          <p:cNvGrpSpPr/>
          <p:nvPr/>
        </p:nvGrpSpPr>
        <p:grpSpPr>
          <a:xfrm>
            <a:off x="382370" y="888324"/>
            <a:ext cx="3009543" cy="5466331"/>
            <a:chOff x="8474967" y="888324"/>
            <a:chExt cx="3009543" cy="5466331"/>
          </a:xfrm>
        </p:grpSpPr>
        <p:pic>
          <p:nvPicPr>
            <p:cNvPr id="11" name="Google Shape;297;p16">
              <a:extLst>
                <a:ext uri="{FF2B5EF4-FFF2-40B4-BE49-F238E27FC236}">
                  <a16:creationId xmlns:a16="http://schemas.microsoft.com/office/drawing/2014/main" id="{73018AE4-F845-5751-2FEC-7B60140BA110}"/>
                </a:ext>
              </a:extLst>
            </p:cNvPr>
            <p:cNvPicPr preferRelativeResize="0"/>
            <p:nvPr/>
          </p:nvPicPr>
          <p:blipFill>
            <a:blip r:embed="rId2">
              <a:alphaModFix/>
            </a:blip>
            <a:srcRect t="989"/>
            <a:stretch>
              <a:fillRect/>
            </a:stretch>
          </p:blipFill>
          <p:spPr>
            <a:xfrm>
              <a:off x="8474967" y="888324"/>
              <a:ext cx="3009543" cy="5466331"/>
            </a:xfrm>
            <a:prstGeom prst="rect">
              <a:avLst/>
            </a:prstGeom>
            <a:noFill/>
            <a:ln>
              <a:noFill/>
            </a:ln>
          </p:spPr>
        </p:pic>
        <p:pic>
          <p:nvPicPr>
            <p:cNvPr id="7" name="Picture 6">
              <a:extLst>
                <a:ext uri="{FF2B5EF4-FFF2-40B4-BE49-F238E27FC236}">
                  <a16:creationId xmlns:a16="http://schemas.microsoft.com/office/drawing/2014/main" id="{F023AF26-8365-8669-03A5-D884B5A2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198" y="1265381"/>
              <a:ext cx="2674887" cy="4782522"/>
            </a:xfrm>
            <a:prstGeom prst="rect">
              <a:avLst/>
            </a:prstGeom>
          </p:spPr>
        </p:pic>
      </p:grpSp>
      <p:sp>
        <p:nvSpPr>
          <p:cNvPr id="6" name="Text 0">
            <a:extLst>
              <a:ext uri="{FF2B5EF4-FFF2-40B4-BE49-F238E27FC236}">
                <a16:creationId xmlns:a16="http://schemas.microsoft.com/office/drawing/2014/main" id="{A6055AA6-A446-05F9-8200-875CD185C758}"/>
              </a:ext>
            </a:extLst>
          </p:cNvPr>
          <p:cNvSpPr/>
          <p:nvPr/>
        </p:nvSpPr>
        <p:spPr>
          <a:xfrm>
            <a:off x="382370" y="298574"/>
            <a:ext cx="482024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err="1">
                <a:solidFill>
                  <a:srgbClr val="000000"/>
                </a:solidFill>
                <a:latin typeface="Inter Bold" pitchFamily="34" charset="0"/>
                <a:ea typeface="Inter Bold" pitchFamily="34" charset="-122"/>
                <a:cs typeface="Inter Bold" pitchFamily="34" charset="-120"/>
              </a:rPr>
              <a:t>NutriPal</a:t>
            </a:r>
            <a:r>
              <a:rPr lang="en-US" sz="2650" b="1" dirty="0">
                <a:solidFill>
                  <a:srgbClr val="000000"/>
                </a:solidFill>
                <a:latin typeface="Inter Bold" pitchFamily="34" charset="0"/>
                <a:ea typeface="Inter Bold" pitchFamily="34" charset="-122"/>
                <a:cs typeface="Inter Bold" pitchFamily="34" charset="-120"/>
              </a:rPr>
              <a:t> – AI Nutrition Assistant</a:t>
            </a:r>
            <a:endParaRPr lang="en-US" sz="2650" dirty="0"/>
          </a:p>
        </p:txBody>
      </p:sp>
      <p:sp>
        <p:nvSpPr>
          <p:cNvPr id="8" name="TextBox 7">
            <a:extLst>
              <a:ext uri="{FF2B5EF4-FFF2-40B4-BE49-F238E27FC236}">
                <a16:creationId xmlns:a16="http://schemas.microsoft.com/office/drawing/2014/main" id="{2381F3FB-8C48-B723-96F9-1E57A18E8EC6}"/>
              </a:ext>
            </a:extLst>
          </p:cNvPr>
          <p:cNvSpPr txBox="1"/>
          <p:nvPr/>
        </p:nvSpPr>
        <p:spPr>
          <a:xfrm>
            <a:off x="4326958" y="1905506"/>
            <a:ext cx="6964341" cy="3046988"/>
          </a:xfrm>
          <a:prstGeom prst="rect">
            <a:avLst/>
          </a:prstGeom>
          <a:noFill/>
        </p:spPr>
        <p:txBody>
          <a:bodyPr wrap="square" rtlCol="0">
            <a:spAutoFit/>
          </a:bodyPr>
          <a:lstStyle/>
          <a:p>
            <a:r>
              <a:rPr lang="en-US" sz="2400" dirty="0" err="1"/>
              <a:t>NutriPal</a:t>
            </a:r>
            <a:r>
              <a:rPr lang="en-US" sz="2400" dirty="0"/>
              <a:t> is your personal AI-powered nutritionist, ready to answer any question about food, calories, or healthy eating. Whether you're curious about the nutritional value of ingredients or looking for diet tips, </a:t>
            </a:r>
            <a:r>
              <a:rPr lang="en-US" sz="2400" dirty="0" err="1"/>
              <a:t>NutriPal</a:t>
            </a:r>
            <a:r>
              <a:rPr lang="en-US" sz="2400" dirty="0"/>
              <a:t> provides instant, informative responses to help users make healthier choices. It’s a smart, supportive feature that brings nutrition advice right to your fingertips.</a:t>
            </a:r>
          </a:p>
        </p:txBody>
      </p:sp>
    </p:spTree>
    <p:extLst>
      <p:ext uri="{BB962C8B-B14F-4D97-AF65-F5344CB8AC3E}">
        <p14:creationId xmlns:p14="http://schemas.microsoft.com/office/powerpoint/2010/main" val="702084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DF34791-D0AB-607B-ED12-CE55A1CCDEB3}"/>
              </a:ext>
            </a:extLst>
          </p:cNvPr>
          <p:cNvGrpSpPr/>
          <p:nvPr/>
        </p:nvGrpSpPr>
        <p:grpSpPr>
          <a:xfrm>
            <a:off x="382370" y="888324"/>
            <a:ext cx="3009543" cy="5466331"/>
            <a:chOff x="382370" y="888324"/>
            <a:chExt cx="3009543" cy="5466331"/>
          </a:xfrm>
        </p:grpSpPr>
        <p:pic>
          <p:nvPicPr>
            <p:cNvPr id="7" name="Google Shape;297;p16">
              <a:extLst>
                <a:ext uri="{FF2B5EF4-FFF2-40B4-BE49-F238E27FC236}">
                  <a16:creationId xmlns:a16="http://schemas.microsoft.com/office/drawing/2014/main" id="{059CEB96-6C6E-E373-FEAD-DB96B212C47F}"/>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4" name="Picture 3">
              <a:extLst>
                <a:ext uri="{FF2B5EF4-FFF2-40B4-BE49-F238E27FC236}">
                  <a16:creationId xmlns:a16="http://schemas.microsoft.com/office/drawing/2014/main" id="{C2C07A55-D6D2-A6F4-8D65-B40A60BD9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70" y="1265380"/>
              <a:ext cx="2674885" cy="4775201"/>
            </a:xfrm>
            <a:prstGeom prst="rect">
              <a:avLst/>
            </a:prstGeom>
          </p:spPr>
        </p:pic>
      </p:grpSp>
      <p:sp>
        <p:nvSpPr>
          <p:cNvPr id="9" name="Text 0">
            <a:extLst>
              <a:ext uri="{FF2B5EF4-FFF2-40B4-BE49-F238E27FC236}">
                <a16:creationId xmlns:a16="http://schemas.microsoft.com/office/drawing/2014/main" id="{90FE1488-8C89-7190-C3B5-09442CD4DC86}"/>
              </a:ext>
            </a:extLst>
          </p:cNvPr>
          <p:cNvSpPr/>
          <p:nvPr/>
        </p:nvSpPr>
        <p:spPr>
          <a:xfrm>
            <a:off x="382370" y="298574"/>
            <a:ext cx="482024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rPr>
              <a:t>Shop Around Screen</a:t>
            </a:r>
            <a:endParaRPr lang="en-US" sz="2650" dirty="0"/>
          </a:p>
        </p:txBody>
      </p:sp>
      <p:sp>
        <p:nvSpPr>
          <p:cNvPr id="10" name="TextBox 9">
            <a:extLst>
              <a:ext uri="{FF2B5EF4-FFF2-40B4-BE49-F238E27FC236}">
                <a16:creationId xmlns:a16="http://schemas.microsoft.com/office/drawing/2014/main" id="{C0396C16-BCA1-441E-0DBA-2B4B7A668919}"/>
              </a:ext>
            </a:extLst>
          </p:cNvPr>
          <p:cNvSpPr txBox="1"/>
          <p:nvPr/>
        </p:nvSpPr>
        <p:spPr>
          <a:xfrm>
            <a:off x="4265313" y="2459504"/>
            <a:ext cx="7015712" cy="1938992"/>
          </a:xfrm>
          <a:prstGeom prst="rect">
            <a:avLst/>
          </a:prstGeom>
          <a:noFill/>
        </p:spPr>
        <p:txBody>
          <a:bodyPr wrap="square" rtlCol="0">
            <a:spAutoFit/>
          </a:bodyPr>
          <a:lstStyle/>
          <a:p>
            <a:r>
              <a:rPr lang="en-US" sz="2400" dirty="0"/>
              <a:t>Helps users locate nearby grocery stores, supermarkets, or convenience stores based on their selected preferences. With an interactive map and filtering options, users can easily find the closest places to restock their ingredients.</a:t>
            </a:r>
          </a:p>
        </p:txBody>
      </p:sp>
    </p:spTree>
    <p:extLst>
      <p:ext uri="{BB962C8B-B14F-4D97-AF65-F5344CB8AC3E}">
        <p14:creationId xmlns:p14="http://schemas.microsoft.com/office/powerpoint/2010/main" val="150458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9BCE-1358-B3B7-34AB-028F2B6B6026}"/>
              </a:ext>
            </a:extLst>
          </p:cNvPr>
          <p:cNvSpPr>
            <a:spLocks noGrp="1"/>
          </p:cNvSpPr>
          <p:nvPr>
            <p:ph type="title"/>
          </p:nvPr>
        </p:nvSpPr>
        <p:spPr>
          <a:xfrm>
            <a:off x="1349479" y="512609"/>
            <a:ext cx="10515600" cy="1325563"/>
          </a:xfrm>
        </p:spPr>
        <p:txBody>
          <a:bodyPr/>
          <a:lstStyle/>
          <a:p>
            <a:r>
              <a:rPr lang="en-US" b="1" dirty="0">
                <a:latin typeface="Inter Bold"/>
              </a:rPr>
              <a:t>Other Information</a:t>
            </a:r>
          </a:p>
        </p:txBody>
      </p:sp>
      <p:sp>
        <p:nvSpPr>
          <p:cNvPr id="3" name="Content Placeholder 2">
            <a:extLst>
              <a:ext uri="{FF2B5EF4-FFF2-40B4-BE49-F238E27FC236}">
                <a16:creationId xmlns:a16="http://schemas.microsoft.com/office/drawing/2014/main" id="{EFD16F7E-B702-0CEF-C341-1A8C18C86B5D}"/>
              </a:ext>
            </a:extLst>
          </p:cNvPr>
          <p:cNvSpPr>
            <a:spLocks noGrp="1"/>
          </p:cNvSpPr>
          <p:nvPr>
            <p:ph idx="1"/>
          </p:nvPr>
        </p:nvSpPr>
        <p:spPr>
          <a:xfrm>
            <a:off x="1349479" y="2572006"/>
            <a:ext cx="10515600" cy="2609594"/>
          </a:xfrm>
        </p:spPr>
        <p:txBody>
          <a:bodyPr>
            <a:noAutofit/>
          </a:bodyPr>
          <a:lstStyle/>
          <a:p>
            <a:r>
              <a:rPr lang="en-US" sz="2400" b="1" dirty="0"/>
              <a:t>Number of screen flows</a:t>
            </a:r>
            <a:r>
              <a:rPr lang="en-US" sz="2400" dirty="0"/>
              <a:t>: 10 screens</a:t>
            </a:r>
          </a:p>
          <a:p>
            <a:r>
              <a:rPr lang="en-US" sz="2400" b="1" dirty="0"/>
              <a:t>Chosen Database</a:t>
            </a:r>
            <a:r>
              <a:rPr lang="en-US" sz="2400" dirty="0"/>
              <a:t>: Firebase</a:t>
            </a:r>
          </a:p>
          <a:p>
            <a:r>
              <a:rPr lang="en-US" sz="2400" b="1" dirty="0"/>
              <a:t>GitHub Repository:</a:t>
            </a:r>
            <a:r>
              <a:rPr lang="en-US" sz="2400" dirty="0"/>
              <a:t> </a:t>
            </a:r>
            <a:r>
              <a:rPr lang="en-US" sz="2400" dirty="0">
                <a:hlinkClick r:id="rId2"/>
              </a:rPr>
              <a:t>Fridge &amp; Pantry DJ Project</a:t>
            </a:r>
            <a:endParaRPr lang="en-US" sz="2400" dirty="0"/>
          </a:p>
          <a:p>
            <a:r>
              <a:rPr lang="en-US" sz="2400" b="1" dirty="0"/>
              <a:t>Group Members: </a:t>
            </a:r>
            <a:r>
              <a:rPr lang="en-US" sz="2400" dirty="0"/>
              <a:t>Rishard, Melissa, and Manar</a:t>
            </a:r>
          </a:p>
        </p:txBody>
      </p:sp>
    </p:spTree>
    <p:extLst>
      <p:ext uri="{BB962C8B-B14F-4D97-AF65-F5344CB8AC3E}">
        <p14:creationId xmlns:p14="http://schemas.microsoft.com/office/powerpoint/2010/main" val="45860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F798E0A9-80E5-818E-33AB-4C6FCC4941E9}"/>
              </a:ext>
            </a:extLst>
          </p:cNvPr>
          <p:cNvSpPr/>
          <p:nvPr/>
        </p:nvSpPr>
        <p:spPr>
          <a:xfrm>
            <a:off x="2822619" y="283250"/>
            <a:ext cx="6546762" cy="63793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000"/>
              </a:lnSpc>
              <a:buNone/>
            </a:pPr>
            <a:r>
              <a:rPr lang="en-US" sz="4000" b="1" dirty="0">
                <a:solidFill>
                  <a:srgbClr val="000000"/>
                </a:solidFill>
                <a:latin typeface="Inter Bold" pitchFamily="34" charset="0"/>
                <a:ea typeface="Inter Bold" pitchFamily="34" charset="-122"/>
                <a:cs typeface="Inter Bold" pitchFamily="34" charset="-120"/>
              </a:rPr>
              <a:t>Visual Feast: A Glimpse Inside</a:t>
            </a:r>
            <a:endParaRPr lang="en-US" sz="4000" dirty="0"/>
          </a:p>
        </p:txBody>
      </p:sp>
      <p:pic>
        <p:nvPicPr>
          <p:cNvPr id="5" name="Image 0">
            <a:extLst>
              <a:ext uri="{FF2B5EF4-FFF2-40B4-BE49-F238E27FC236}">
                <a16:creationId xmlns:a16="http://schemas.microsoft.com/office/drawing/2014/main" id="{F663B498-7979-AA4D-B2E7-349BD26E89F1}"/>
              </a:ext>
            </a:extLst>
          </p:cNvPr>
          <p:cNvPicPr>
            <a:picLocks noChangeAspect="1"/>
          </p:cNvPicPr>
          <p:nvPr/>
        </p:nvPicPr>
        <p:blipFill>
          <a:blip r:embed="rId2"/>
          <a:stretch>
            <a:fillRect/>
          </a:stretch>
        </p:blipFill>
        <p:spPr>
          <a:xfrm>
            <a:off x="0" y="1358970"/>
            <a:ext cx="2060853" cy="2474833"/>
          </a:xfrm>
          <a:prstGeom prst="rect">
            <a:avLst/>
          </a:prstGeom>
        </p:spPr>
      </p:pic>
      <p:pic>
        <p:nvPicPr>
          <p:cNvPr id="6" name="Image 1">
            <a:extLst>
              <a:ext uri="{FF2B5EF4-FFF2-40B4-BE49-F238E27FC236}">
                <a16:creationId xmlns:a16="http://schemas.microsoft.com/office/drawing/2014/main" id="{FA16F0B9-E5AF-952A-69A8-AC3761946965}"/>
              </a:ext>
            </a:extLst>
          </p:cNvPr>
          <p:cNvPicPr>
            <a:picLocks noChangeAspect="1"/>
          </p:cNvPicPr>
          <p:nvPr/>
        </p:nvPicPr>
        <p:blipFill>
          <a:blip r:embed="rId3"/>
          <a:stretch>
            <a:fillRect/>
          </a:stretch>
        </p:blipFill>
        <p:spPr>
          <a:xfrm>
            <a:off x="2224088" y="1358970"/>
            <a:ext cx="2474952" cy="2474952"/>
          </a:xfrm>
          <a:prstGeom prst="rect">
            <a:avLst/>
          </a:prstGeom>
        </p:spPr>
      </p:pic>
      <p:pic>
        <p:nvPicPr>
          <p:cNvPr id="7" name="Image 2">
            <a:extLst>
              <a:ext uri="{FF2B5EF4-FFF2-40B4-BE49-F238E27FC236}">
                <a16:creationId xmlns:a16="http://schemas.microsoft.com/office/drawing/2014/main" id="{3BD1F9EF-2586-67E9-583A-D023628AFC6B}"/>
              </a:ext>
            </a:extLst>
          </p:cNvPr>
          <p:cNvPicPr>
            <a:picLocks noChangeAspect="1"/>
          </p:cNvPicPr>
          <p:nvPr/>
        </p:nvPicPr>
        <p:blipFill>
          <a:blip r:embed="rId4"/>
          <a:stretch>
            <a:fillRect/>
          </a:stretch>
        </p:blipFill>
        <p:spPr>
          <a:xfrm>
            <a:off x="4862274" y="1358970"/>
            <a:ext cx="2474952" cy="2474952"/>
          </a:xfrm>
          <a:prstGeom prst="rect">
            <a:avLst/>
          </a:prstGeom>
        </p:spPr>
      </p:pic>
      <p:pic>
        <p:nvPicPr>
          <p:cNvPr id="8" name="Image 3">
            <a:extLst>
              <a:ext uri="{FF2B5EF4-FFF2-40B4-BE49-F238E27FC236}">
                <a16:creationId xmlns:a16="http://schemas.microsoft.com/office/drawing/2014/main" id="{79D1B42B-9A63-46D6-ABB7-823CB0508E9D}"/>
              </a:ext>
            </a:extLst>
          </p:cNvPr>
          <p:cNvPicPr>
            <a:picLocks noChangeAspect="1"/>
          </p:cNvPicPr>
          <p:nvPr/>
        </p:nvPicPr>
        <p:blipFill>
          <a:blip r:embed="rId5"/>
          <a:stretch>
            <a:fillRect/>
          </a:stretch>
        </p:blipFill>
        <p:spPr>
          <a:xfrm>
            <a:off x="7500461" y="1358970"/>
            <a:ext cx="2474952" cy="2474952"/>
          </a:xfrm>
          <a:prstGeom prst="rect">
            <a:avLst/>
          </a:prstGeom>
        </p:spPr>
      </p:pic>
      <p:pic>
        <p:nvPicPr>
          <p:cNvPr id="9" name="Image 4">
            <a:extLst>
              <a:ext uri="{FF2B5EF4-FFF2-40B4-BE49-F238E27FC236}">
                <a16:creationId xmlns:a16="http://schemas.microsoft.com/office/drawing/2014/main" id="{D8D4D96D-9540-3D1E-9B77-1989A21DDA22}"/>
              </a:ext>
            </a:extLst>
          </p:cNvPr>
          <p:cNvPicPr>
            <a:picLocks noChangeAspect="1"/>
          </p:cNvPicPr>
          <p:nvPr/>
        </p:nvPicPr>
        <p:blipFill>
          <a:blip r:embed="rId6"/>
          <a:stretch>
            <a:fillRect/>
          </a:stretch>
        </p:blipFill>
        <p:spPr>
          <a:xfrm>
            <a:off x="10138648" y="1358970"/>
            <a:ext cx="2053352" cy="2474952"/>
          </a:xfrm>
          <a:prstGeom prst="rect">
            <a:avLst/>
          </a:prstGeom>
        </p:spPr>
      </p:pic>
      <p:pic>
        <p:nvPicPr>
          <p:cNvPr id="10" name="Image 5">
            <a:extLst>
              <a:ext uri="{FF2B5EF4-FFF2-40B4-BE49-F238E27FC236}">
                <a16:creationId xmlns:a16="http://schemas.microsoft.com/office/drawing/2014/main" id="{15BFEEF3-E938-9282-3BED-8888032BDA50}"/>
              </a:ext>
            </a:extLst>
          </p:cNvPr>
          <p:cNvPicPr>
            <a:picLocks noChangeAspect="1"/>
          </p:cNvPicPr>
          <p:nvPr/>
        </p:nvPicPr>
        <p:blipFill>
          <a:blip r:embed="rId7"/>
          <a:stretch>
            <a:fillRect/>
          </a:stretch>
        </p:blipFill>
        <p:spPr>
          <a:xfrm>
            <a:off x="0" y="3997157"/>
            <a:ext cx="2060853" cy="2474833"/>
          </a:xfrm>
          <a:prstGeom prst="rect">
            <a:avLst/>
          </a:prstGeom>
        </p:spPr>
      </p:pic>
      <p:pic>
        <p:nvPicPr>
          <p:cNvPr id="11" name="Image 6">
            <a:extLst>
              <a:ext uri="{FF2B5EF4-FFF2-40B4-BE49-F238E27FC236}">
                <a16:creationId xmlns:a16="http://schemas.microsoft.com/office/drawing/2014/main" id="{736C790F-2D7C-1FB4-40D5-656875B043F7}"/>
              </a:ext>
            </a:extLst>
          </p:cNvPr>
          <p:cNvPicPr>
            <a:picLocks noChangeAspect="1"/>
          </p:cNvPicPr>
          <p:nvPr/>
        </p:nvPicPr>
        <p:blipFill>
          <a:blip r:embed="rId8"/>
          <a:stretch>
            <a:fillRect/>
          </a:stretch>
        </p:blipFill>
        <p:spPr>
          <a:xfrm>
            <a:off x="2224088" y="3997157"/>
            <a:ext cx="2474952" cy="2474952"/>
          </a:xfrm>
          <a:prstGeom prst="rect">
            <a:avLst/>
          </a:prstGeom>
        </p:spPr>
      </p:pic>
      <p:pic>
        <p:nvPicPr>
          <p:cNvPr id="12" name="Image 7">
            <a:extLst>
              <a:ext uri="{FF2B5EF4-FFF2-40B4-BE49-F238E27FC236}">
                <a16:creationId xmlns:a16="http://schemas.microsoft.com/office/drawing/2014/main" id="{9B1D5DB2-448F-5227-7719-F058904A76B1}"/>
              </a:ext>
            </a:extLst>
          </p:cNvPr>
          <p:cNvPicPr>
            <a:picLocks noChangeAspect="1"/>
          </p:cNvPicPr>
          <p:nvPr/>
        </p:nvPicPr>
        <p:blipFill>
          <a:blip r:embed="rId9"/>
          <a:stretch>
            <a:fillRect/>
          </a:stretch>
        </p:blipFill>
        <p:spPr>
          <a:xfrm>
            <a:off x="4862274" y="3997157"/>
            <a:ext cx="2474952" cy="2474952"/>
          </a:xfrm>
          <a:prstGeom prst="rect">
            <a:avLst/>
          </a:prstGeom>
        </p:spPr>
      </p:pic>
      <p:pic>
        <p:nvPicPr>
          <p:cNvPr id="13" name="Image 8">
            <a:extLst>
              <a:ext uri="{FF2B5EF4-FFF2-40B4-BE49-F238E27FC236}">
                <a16:creationId xmlns:a16="http://schemas.microsoft.com/office/drawing/2014/main" id="{01B0AEE4-72A7-DF55-09B0-D8841154B073}"/>
              </a:ext>
            </a:extLst>
          </p:cNvPr>
          <p:cNvPicPr>
            <a:picLocks noChangeAspect="1"/>
          </p:cNvPicPr>
          <p:nvPr/>
        </p:nvPicPr>
        <p:blipFill>
          <a:blip r:embed="rId10"/>
          <a:stretch>
            <a:fillRect/>
          </a:stretch>
        </p:blipFill>
        <p:spPr>
          <a:xfrm>
            <a:off x="7500461" y="3997157"/>
            <a:ext cx="2474952" cy="2474952"/>
          </a:xfrm>
          <a:prstGeom prst="rect">
            <a:avLst/>
          </a:prstGeom>
        </p:spPr>
      </p:pic>
      <p:pic>
        <p:nvPicPr>
          <p:cNvPr id="14" name="Image 9">
            <a:extLst>
              <a:ext uri="{FF2B5EF4-FFF2-40B4-BE49-F238E27FC236}">
                <a16:creationId xmlns:a16="http://schemas.microsoft.com/office/drawing/2014/main" id="{41B0F43C-5DD9-BA6C-1895-67732EAEBB5F}"/>
              </a:ext>
            </a:extLst>
          </p:cNvPr>
          <p:cNvPicPr>
            <a:picLocks noChangeAspect="1"/>
          </p:cNvPicPr>
          <p:nvPr/>
        </p:nvPicPr>
        <p:blipFill>
          <a:blip r:embed="rId11"/>
          <a:stretch>
            <a:fillRect/>
          </a:stretch>
        </p:blipFill>
        <p:spPr>
          <a:xfrm>
            <a:off x="10138648" y="3997157"/>
            <a:ext cx="2053352" cy="2474952"/>
          </a:xfrm>
          <a:prstGeom prst="rect">
            <a:avLst/>
          </a:prstGeom>
        </p:spPr>
      </p:pic>
    </p:spTree>
    <p:extLst>
      <p:ext uri="{BB962C8B-B14F-4D97-AF65-F5344CB8AC3E}">
        <p14:creationId xmlns:p14="http://schemas.microsoft.com/office/powerpoint/2010/main" val="3546946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0">
            <a:extLst>
              <a:ext uri="{FF2B5EF4-FFF2-40B4-BE49-F238E27FC236}">
                <a16:creationId xmlns:a16="http://schemas.microsoft.com/office/drawing/2014/main" id="{BF4D9E2B-AD9D-5BD1-E355-B3BAC61DA1FD}"/>
              </a:ext>
            </a:extLst>
          </p:cNvPr>
          <p:cNvSpPr/>
          <p:nvPr/>
        </p:nvSpPr>
        <p:spPr>
          <a:xfrm>
            <a:off x="2283301" y="164976"/>
            <a:ext cx="7625398"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550"/>
              </a:lnSpc>
              <a:buNone/>
            </a:pPr>
            <a:r>
              <a:rPr lang="en-US" sz="4450" b="1" dirty="0">
                <a:solidFill>
                  <a:srgbClr val="000000"/>
                </a:solidFill>
                <a:latin typeface="Inter Bold" pitchFamily="34" charset="0"/>
                <a:ea typeface="Inter Bold" pitchFamily="34" charset="-122"/>
                <a:cs typeface="Inter Bold" pitchFamily="34" charset="-120"/>
              </a:rPr>
              <a:t>Unleash Your Inner Kitchen DJ!</a:t>
            </a:r>
            <a:endParaRPr lang="en-US" sz="4450" dirty="0"/>
          </a:p>
        </p:txBody>
      </p:sp>
      <p:pic>
        <p:nvPicPr>
          <p:cNvPr id="22" name="Image 0">
            <a:extLst>
              <a:ext uri="{FF2B5EF4-FFF2-40B4-BE49-F238E27FC236}">
                <a16:creationId xmlns:a16="http://schemas.microsoft.com/office/drawing/2014/main" id="{C8238794-53C8-A91C-25C4-1397F2D1D035}"/>
              </a:ext>
            </a:extLst>
          </p:cNvPr>
          <p:cNvPicPr>
            <a:picLocks noChangeAspect="1"/>
          </p:cNvPicPr>
          <p:nvPr/>
        </p:nvPicPr>
        <p:blipFill>
          <a:blip r:embed="rId2"/>
          <a:stretch>
            <a:fillRect/>
          </a:stretch>
        </p:blipFill>
        <p:spPr>
          <a:xfrm>
            <a:off x="2147317" y="1089111"/>
            <a:ext cx="566976" cy="566976"/>
          </a:xfrm>
          <a:prstGeom prst="rect">
            <a:avLst/>
          </a:prstGeom>
        </p:spPr>
      </p:pic>
      <p:sp>
        <p:nvSpPr>
          <p:cNvPr id="24" name="Text 1">
            <a:extLst>
              <a:ext uri="{FF2B5EF4-FFF2-40B4-BE49-F238E27FC236}">
                <a16:creationId xmlns:a16="http://schemas.microsoft.com/office/drawing/2014/main" id="{6FF26682-AAD8-0E56-6AD9-4FD81CDCE3FE}"/>
              </a:ext>
            </a:extLst>
          </p:cNvPr>
          <p:cNvSpPr/>
          <p:nvPr/>
        </p:nvSpPr>
        <p:spPr>
          <a:xfrm>
            <a:off x="1127052" y="1974181"/>
            <a:ext cx="3445788"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Your Kitchen, Your Stage</a:t>
            </a:r>
            <a:endParaRPr lang="en-US" sz="2200" dirty="0"/>
          </a:p>
        </p:txBody>
      </p:sp>
      <p:pic>
        <p:nvPicPr>
          <p:cNvPr id="34" name="Image 1">
            <a:extLst>
              <a:ext uri="{FF2B5EF4-FFF2-40B4-BE49-F238E27FC236}">
                <a16:creationId xmlns:a16="http://schemas.microsoft.com/office/drawing/2014/main" id="{B4AB95F4-4888-EADC-1CFB-528B925C3784}"/>
              </a:ext>
            </a:extLst>
          </p:cNvPr>
          <p:cNvPicPr>
            <a:picLocks noChangeAspect="1"/>
          </p:cNvPicPr>
          <p:nvPr/>
        </p:nvPicPr>
        <p:blipFill>
          <a:blip r:embed="rId3"/>
          <a:stretch>
            <a:fillRect/>
          </a:stretch>
        </p:blipFill>
        <p:spPr>
          <a:xfrm>
            <a:off x="7626553" y="1151580"/>
            <a:ext cx="721916" cy="566976"/>
          </a:xfrm>
          <a:prstGeom prst="rect">
            <a:avLst/>
          </a:prstGeom>
        </p:spPr>
      </p:pic>
      <p:sp>
        <p:nvSpPr>
          <p:cNvPr id="58" name="Text 3">
            <a:extLst>
              <a:ext uri="{FF2B5EF4-FFF2-40B4-BE49-F238E27FC236}">
                <a16:creationId xmlns:a16="http://schemas.microsoft.com/office/drawing/2014/main" id="{9FC4CC84-10FA-65A1-9CAE-CFE7E79DF950}"/>
              </a:ext>
            </a:extLst>
          </p:cNvPr>
          <p:cNvSpPr/>
          <p:nvPr/>
        </p:nvSpPr>
        <p:spPr>
          <a:xfrm>
            <a:off x="6989025" y="1968389"/>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Mix &amp; Match Magic</a:t>
            </a:r>
            <a:endParaRPr lang="en-US" sz="2200" dirty="0"/>
          </a:p>
        </p:txBody>
      </p:sp>
      <p:pic>
        <p:nvPicPr>
          <p:cNvPr id="74" name="Image 2">
            <a:extLst>
              <a:ext uri="{FF2B5EF4-FFF2-40B4-BE49-F238E27FC236}">
                <a16:creationId xmlns:a16="http://schemas.microsoft.com/office/drawing/2014/main" id="{C3676221-08C9-7145-3D7D-DD0093840F74}"/>
              </a:ext>
            </a:extLst>
          </p:cNvPr>
          <p:cNvPicPr>
            <a:picLocks noChangeAspect="1"/>
          </p:cNvPicPr>
          <p:nvPr/>
        </p:nvPicPr>
        <p:blipFill>
          <a:blip r:embed="rId4"/>
          <a:stretch>
            <a:fillRect/>
          </a:stretch>
        </p:blipFill>
        <p:spPr>
          <a:xfrm>
            <a:off x="1995276" y="4003462"/>
            <a:ext cx="566976" cy="566976"/>
          </a:xfrm>
          <a:prstGeom prst="rect">
            <a:avLst/>
          </a:prstGeom>
        </p:spPr>
      </p:pic>
      <p:sp>
        <p:nvSpPr>
          <p:cNvPr id="75" name="Text 5">
            <a:extLst>
              <a:ext uri="{FF2B5EF4-FFF2-40B4-BE49-F238E27FC236}">
                <a16:creationId xmlns:a16="http://schemas.microsoft.com/office/drawing/2014/main" id="{E09CF553-127E-F5F7-0629-926D218D611D}"/>
              </a:ext>
            </a:extLst>
          </p:cNvPr>
          <p:cNvSpPr/>
          <p:nvPr/>
        </p:nvSpPr>
        <p:spPr>
          <a:xfrm>
            <a:off x="1114333" y="4706198"/>
            <a:ext cx="2895838"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Zero Waste Wonders</a:t>
            </a:r>
            <a:endParaRPr lang="en-US" sz="2200" dirty="0"/>
          </a:p>
        </p:txBody>
      </p:sp>
      <p:pic>
        <p:nvPicPr>
          <p:cNvPr id="77" name="Image 3">
            <a:extLst>
              <a:ext uri="{FF2B5EF4-FFF2-40B4-BE49-F238E27FC236}">
                <a16:creationId xmlns:a16="http://schemas.microsoft.com/office/drawing/2014/main" id="{43997052-00F3-226C-AE58-B30500B67D6D}"/>
              </a:ext>
            </a:extLst>
          </p:cNvPr>
          <p:cNvPicPr>
            <a:picLocks noChangeAspect="1"/>
          </p:cNvPicPr>
          <p:nvPr/>
        </p:nvPicPr>
        <p:blipFill>
          <a:blip r:embed="rId5"/>
          <a:stretch>
            <a:fillRect/>
          </a:stretch>
        </p:blipFill>
        <p:spPr>
          <a:xfrm>
            <a:off x="7781493" y="4003462"/>
            <a:ext cx="566976" cy="566976"/>
          </a:xfrm>
          <a:prstGeom prst="rect">
            <a:avLst/>
          </a:prstGeom>
        </p:spPr>
      </p:pic>
      <p:sp>
        <p:nvSpPr>
          <p:cNvPr id="78" name="Text 7">
            <a:extLst>
              <a:ext uri="{FF2B5EF4-FFF2-40B4-BE49-F238E27FC236}">
                <a16:creationId xmlns:a16="http://schemas.microsoft.com/office/drawing/2014/main" id="{86A420AC-F5B2-D988-D23C-5DBC5FFB1A78}"/>
              </a:ext>
            </a:extLst>
          </p:cNvPr>
          <p:cNvSpPr/>
          <p:nvPr/>
        </p:nvSpPr>
        <p:spPr>
          <a:xfrm>
            <a:off x="6989025" y="4706198"/>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Fun &amp; Flavorful</a:t>
            </a:r>
            <a:endParaRPr lang="en-US" sz="2200" dirty="0"/>
          </a:p>
        </p:txBody>
      </p:sp>
      <p:sp>
        <p:nvSpPr>
          <p:cNvPr id="2" name="TextBox 1">
            <a:extLst>
              <a:ext uri="{FF2B5EF4-FFF2-40B4-BE49-F238E27FC236}">
                <a16:creationId xmlns:a16="http://schemas.microsoft.com/office/drawing/2014/main" id="{6178333B-CA03-FDA0-A182-D9229A5E40E5}"/>
              </a:ext>
            </a:extLst>
          </p:cNvPr>
          <p:cNvSpPr txBox="1"/>
          <p:nvPr/>
        </p:nvSpPr>
        <p:spPr>
          <a:xfrm>
            <a:off x="989044" y="2528596"/>
            <a:ext cx="3890865" cy="900246"/>
          </a:xfrm>
          <a:prstGeom prst="rect">
            <a:avLst/>
          </a:prstGeom>
          <a:noFill/>
        </p:spPr>
        <p:txBody>
          <a:bodyPr wrap="square" rtlCol="0">
            <a:spAutoFit/>
          </a:bodyPr>
          <a:lstStyle/>
          <a:p>
            <a:r>
              <a:rPr lang="en-US" sz="1750" dirty="0"/>
              <a:t>Think of your kitchen as a DJ booth and your ingredients as the records. It's time to create some culinary magic!</a:t>
            </a:r>
          </a:p>
        </p:txBody>
      </p:sp>
      <p:sp>
        <p:nvSpPr>
          <p:cNvPr id="4" name="TextBox 3">
            <a:extLst>
              <a:ext uri="{FF2B5EF4-FFF2-40B4-BE49-F238E27FC236}">
                <a16:creationId xmlns:a16="http://schemas.microsoft.com/office/drawing/2014/main" id="{38DB5049-998F-0D01-A8C2-1D1EA4D7580C}"/>
              </a:ext>
            </a:extLst>
          </p:cNvPr>
          <p:cNvSpPr txBox="1"/>
          <p:nvPr/>
        </p:nvSpPr>
        <p:spPr>
          <a:xfrm>
            <a:off x="6848593" y="2499053"/>
            <a:ext cx="3890865" cy="1169551"/>
          </a:xfrm>
          <a:prstGeom prst="rect">
            <a:avLst/>
          </a:prstGeom>
          <a:noFill/>
        </p:spPr>
        <p:txBody>
          <a:bodyPr wrap="square" rtlCol="0">
            <a:spAutoFit/>
          </a:bodyPr>
          <a:lstStyle/>
          <a:p>
            <a:r>
              <a:rPr lang="en-US" sz="1750" dirty="0"/>
              <a:t>This app helps you craft delicious recipes using ingredients you already have, turning forgotten items into spontaneous feasts.</a:t>
            </a:r>
          </a:p>
        </p:txBody>
      </p:sp>
      <p:sp>
        <p:nvSpPr>
          <p:cNvPr id="5" name="TextBox 4">
            <a:extLst>
              <a:ext uri="{FF2B5EF4-FFF2-40B4-BE49-F238E27FC236}">
                <a16:creationId xmlns:a16="http://schemas.microsoft.com/office/drawing/2014/main" id="{963A0DDD-3B8D-9F72-7C80-463CE383FFB5}"/>
              </a:ext>
            </a:extLst>
          </p:cNvPr>
          <p:cNvSpPr txBox="1"/>
          <p:nvPr/>
        </p:nvSpPr>
        <p:spPr>
          <a:xfrm>
            <a:off x="989044" y="5293902"/>
            <a:ext cx="3890865" cy="1169551"/>
          </a:xfrm>
          <a:prstGeom prst="rect">
            <a:avLst/>
          </a:prstGeom>
          <a:noFill/>
        </p:spPr>
        <p:txBody>
          <a:bodyPr wrap="square" rtlCol="0">
            <a:spAutoFit/>
          </a:bodyPr>
          <a:lstStyle/>
          <a:p>
            <a:r>
              <a:rPr lang="en-US" sz="1750" dirty="0"/>
              <a:t>Wave goodbye to food waste! Our app guides you to utilize every last bit, making your cooking more sustainable and resourceful.</a:t>
            </a:r>
          </a:p>
        </p:txBody>
      </p:sp>
      <p:sp>
        <p:nvSpPr>
          <p:cNvPr id="6" name="TextBox 5">
            <a:extLst>
              <a:ext uri="{FF2B5EF4-FFF2-40B4-BE49-F238E27FC236}">
                <a16:creationId xmlns:a16="http://schemas.microsoft.com/office/drawing/2014/main" id="{44F3C1A1-2CCF-1B78-61A6-EE54829A090B}"/>
              </a:ext>
            </a:extLst>
          </p:cNvPr>
          <p:cNvSpPr txBox="1"/>
          <p:nvPr/>
        </p:nvSpPr>
        <p:spPr>
          <a:xfrm>
            <a:off x="6848593" y="5264359"/>
            <a:ext cx="3890865" cy="1169551"/>
          </a:xfrm>
          <a:prstGeom prst="rect">
            <a:avLst/>
          </a:prstGeom>
          <a:noFill/>
        </p:spPr>
        <p:txBody>
          <a:bodyPr wrap="square" rtlCol="0">
            <a:spAutoFit/>
          </a:bodyPr>
          <a:lstStyle/>
          <a:p>
            <a:r>
              <a:rPr lang="en-US" sz="1750" dirty="0"/>
              <a:t>Cooking becomes a playful adventure, not a chore. Discover new flavor combinations and express your creativity with every dish.</a:t>
            </a:r>
          </a:p>
        </p:txBody>
      </p:sp>
    </p:spTree>
    <p:extLst>
      <p:ext uri="{BB962C8B-B14F-4D97-AF65-F5344CB8AC3E}">
        <p14:creationId xmlns:p14="http://schemas.microsoft.com/office/powerpoint/2010/main" val="165612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6DA4C9A8-293A-6086-344B-93D7DA5E257F}"/>
              </a:ext>
            </a:extLst>
          </p:cNvPr>
          <p:cNvSpPr/>
          <p:nvPr/>
        </p:nvSpPr>
        <p:spPr>
          <a:xfrm>
            <a:off x="3908344" y="659708"/>
            <a:ext cx="3266691" cy="708779"/>
          </a:xfrm>
          <a:prstGeom prst="rect">
            <a:avLst/>
          </a:prstGeom>
          <a:noFill/>
          <a:ln/>
        </p:spPr>
        <p:txBody>
          <a:bodyPr wrap="none" lIns="0" tIns="0" rIns="0" bIns="0" rtlCol="0" anchor="t">
            <a:scene3d>
              <a:camera prst="orthographicFront"/>
              <a:lightRig rig="soft" dir="t">
                <a:rot lat="0" lon="0" rev="15600000"/>
              </a:lightRig>
            </a:scene3d>
            <a:sp3d extrusionH="57150" prstMaterial="softEdge">
              <a:bevelT w="25400" h="38100"/>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550"/>
              </a:lnSpc>
              <a:buNone/>
            </a:pPr>
            <a:r>
              <a:rPr lang="en-US" sz="5400" dirty="0">
                <a:ln w="0">
                  <a:solidFill>
                    <a:schemeClr val="tx1"/>
                  </a:solidFill>
                </a:ln>
                <a:effectLst>
                  <a:outerShdw blurRad="38100" dist="19050" dir="2700000" algn="tl" rotWithShape="0">
                    <a:schemeClr val="dk1">
                      <a:alpha val="40000"/>
                    </a:schemeClr>
                  </a:outerShdw>
                </a:effectLst>
                <a:latin typeface="Inter Bold" pitchFamily="34" charset="0"/>
                <a:ea typeface="Inter Bold" pitchFamily="34" charset="-122"/>
                <a:cs typeface="Inter Bold" pitchFamily="34" charset="-120"/>
              </a:rPr>
              <a:t>Mock-Up</a:t>
            </a:r>
            <a:endParaRPr lang="en-US" sz="5400" dirty="0">
              <a:ln w="0">
                <a:solidFill>
                  <a:schemeClr val="tx1"/>
                </a:solidFill>
              </a:ln>
              <a:effectLst>
                <a:outerShdw blurRad="38100" dist="19050" dir="2700000" algn="tl" rotWithShape="0">
                  <a:schemeClr val="dk1">
                    <a:alpha val="40000"/>
                  </a:schemeClr>
                </a:outerShdw>
              </a:effectLst>
            </a:endParaRPr>
          </a:p>
        </p:txBody>
      </p:sp>
      <p:grpSp>
        <p:nvGrpSpPr>
          <p:cNvPr id="22" name="Group 21">
            <a:extLst>
              <a:ext uri="{FF2B5EF4-FFF2-40B4-BE49-F238E27FC236}">
                <a16:creationId xmlns:a16="http://schemas.microsoft.com/office/drawing/2014/main" id="{FDF24FCE-C49F-EEB2-E920-CBEDEE0E8EBB}"/>
              </a:ext>
            </a:extLst>
          </p:cNvPr>
          <p:cNvGrpSpPr/>
          <p:nvPr/>
        </p:nvGrpSpPr>
        <p:grpSpPr>
          <a:xfrm>
            <a:off x="516396" y="2276572"/>
            <a:ext cx="11159208" cy="2304855"/>
            <a:chOff x="516396" y="2500491"/>
            <a:chExt cx="11159208" cy="2304855"/>
          </a:xfrm>
        </p:grpSpPr>
        <p:pic>
          <p:nvPicPr>
            <p:cNvPr id="5" name="Google Shape;290;p15">
              <a:extLst>
                <a:ext uri="{FF2B5EF4-FFF2-40B4-BE49-F238E27FC236}">
                  <a16:creationId xmlns:a16="http://schemas.microsoft.com/office/drawing/2014/main" id="{1841C150-4A5B-C602-E288-74A22982A708}"/>
                </a:ext>
              </a:extLst>
            </p:cNvPr>
            <p:cNvPicPr preferRelativeResize="0"/>
            <p:nvPr/>
          </p:nvPicPr>
          <p:blipFill>
            <a:blip r:embed="rId2">
              <a:alphaModFix/>
            </a:blip>
            <a:stretch>
              <a:fillRect/>
            </a:stretch>
          </p:blipFill>
          <p:spPr>
            <a:xfrm>
              <a:off x="516396" y="2500491"/>
              <a:ext cx="11159208" cy="2304855"/>
            </a:xfrm>
            <a:prstGeom prst="rect">
              <a:avLst/>
            </a:prstGeom>
            <a:noFill/>
            <a:ln>
              <a:noFill/>
            </a:ln>
          </p:spPr>
        </p:pic>
        <p:pic>
          <p:nvPicPr>
            <p:cNvPr id="6" name="Image 0">
              <a:extLst>
                <a:ext uri="{FF2B5EF4-FFF2-40B4-BE49-F238E27FC236}">
                  <a16:creationId xmlns:a16="http://schemas.microsoft.com/office/drawing/2014/main" id="{45E833CB-0C07-6C6E-F180-400424C0E4F0}"/>
                </a:ext>
              </a:extLst>
            </p:cNvPr>
            <p:cNvPicPr>
              <a:picLocks noChangeAspect="1"/>
            </p:cNvPicPr>
            <p:nvPr/>
          </p:nvPicPr>
          <p:blipFill>
            <a:blip r:embed="rId3"/>
            <a:stretch>
              <a:fillRect/>
            </a:stretch>
          </p:blipFill>
          <p:spPr>
            <a:xfrm>
              <a:off x="581713" y="2677886"/>
              <a:ext cx="989230" cy="1971565"/>
            </a:xfrm>
            <a:prstGeom prst="rect">
              <a:avLst/>
            </a:prstGeom>
          </p:spPr>
        </p:pic>
        <p:pic>
          <p:nvPicPr>
            <p:cNvPr id="8" name="Image 0">
              <a:extLst>
                <a:ext uri="{FF2B5EF4-FFF2-40B4-BE49-F238E27FC236}">
                  <a16:creationId xmlns:a16="http://schemas.microsoft.com/office/drawing/2014/main" id="{7EF6948C-91BB-06D2-C004-D16A3E47D24B}"/>
                </a:ext>
              </a:extLst>
            </p:cNvPr>
            <p:cNvPicPr>
              <a:picLocks noChangeAspect="1"/>
            </p:cNvPicPr>
            <p:nvPr/>
          </p:nvPicPr>
          <p:blipFill>
            <a:blip r:embed="rId4"/>
            <a:stretch>
              <a:fillRect/>
            </a:stretch>
          </p:blipFill>
          <p:spPr>
            <a:xfrm>
              <a:off x="1692056" y="2671948"/>
              <a:ext cx="989230" cy="1971565"/>
            </a:xfrm>
            <a:prstGeom prst="rect">
              <a:avLst/>
            </a:prstGeom>
          </p:spPr>
        </p:pic>
        <p:pic>
          <p:nvPicPr>
            <p:cNvPr id="9" name="Image 0">
              <a:extLst>
                <a:ext uri="{FF2B5EF4-FFF2-40B4-BE49-F238E27FC236}">
                  <a16:creationId xmlns:a16="http://schemas.microsoft.com/office/drawing/2014/main" id="{E4013FE1-7C30-0306-09A8-339194B4F22B}"/>
                </a:ext>
              </a:extLst>
            </p:cNvPr>
            <p:cNvPicPr>
              <a:picLocks noChangeAspect="1"/>
            </p:cNvPicPr>
            <p:nvPr/>
          </p:nvPicPr>
          <p:blipFill>
            <a:blip r:embed="rId5"/>
            <a:stretch>
              <a:fillRect/>
            </a:stretch>
          </p:blipFill>
          <p:spPr>
            <a:xfrm>
              <a:off x="2802398" y="2671948"/>
              <a:ext cx="989230" cy="1971565"/>
            </a:xfrm>
            <a:prstGeom prst="rect">
              <a:avLst/>
            </a:prstGeom>
          </p:spPr>
        </p:pic>
        <p:pic>
          <p:nvPicPr>
            <p:cNvPr id="10" name="Image 0">
              <a:extLst>
                <a:ext uri="{FF2B5EF4-FFF2-40B4-BE49-F238E27FC236}">
                  <a16:creationId xmlns:a16="http://schemas.microsoft.com/office/drawing/2014/main" id="{9FB27AD8-9921-D997-7477-657D2F83BD13}"/>
                </a:ext>
              </a:extLst>
            </p:cNvPr>
            <p:cNvPicPr>
              <a:picLocks noChangeAspect="1"/>
            </p:cNvPicPr>
            <p:nvPr/>
          </p:nvPicPr>
          <p:blipFill>
            <a:blip r:embed="rId6"/>
            <a:stretch>
              <a:fillRect/>
            </a:stretch>
          </p:blipFill>
          <p:spPr>
            <a:xfrm>
              <a:off x="3908344" y="2671948"/>
              <a:ext cx="997668" cy="1971565"/>
            </a:xfrm>
            <a:prstGeom prst="rect">
              <a:avLst/>
            </a:prstGeom>
          </p:spPr>
        </p:pic>
        <p:pic>
          <p:nvPicPr>
            <p:cNvPr id="11" name="Image 0">
              <a:extLst>
                <a:ext uri="{FF2B5EF4-FFF2-40B4-BE49-F238E27FC236}">
                  <a16:creationId xmlns:a16="http://schemas.microsoft.com/office/drawing/2014/main" id="{D48E944E-6E8C-E586-8BD9-B5A4605432CB}"/>
                </a:ext>
              </a:extLst>
            </p:cNvPr>
            <p:cNvPicPr>
              <a:picLocks noChangeAspect="1"/>
            </p:cNvPicPr>
            <p:nvPr/>
          </p:nvPicPr>
          <p:blipFill>
            <a:blip r:embed="rId7"/>
            <a:stretch>
              <a:fillRect/>
            </a:stretch>
          </p:blipFill>
          <p:spPr>
            <a:xfrm>
              <a:off x="5014800" y="2671948"/>
              <a:ext cx="988501" cy="1971565"/>
            </a:xfrm>
            <a:prstGeom prst="rect">
              <a:avLst/>
            </a:prstGeom>
          </p:spPr>
        </p:pic>
        <p:pic>
          <p:nvPicPr>
            <p:cNvPr id="12" name="Image 0">
              <a:extLst>
                <a:ext uri="{FF2B5EF4-FFF2-40B4-BE49-F238E27FC236}">
                  <a16:creationId xmlns:a16="http://schemas.microsoft.com/office/drawing/2014/main" id="{E1B807A6-49E5-B180-20B7-5E3F3F066B0D}"/>
                </a:ext>
              </a:extLst>
            </p:cNvPr>
            <p:cNvPicPr>
              <a:picLocks noChangeAspect="1"/>
            </p:cNvPicPr>
            <p:nvPr/>
          </p:nvPicPr>
          <p:blipFill>
            <a:blip r:embed="rId8"/>
            <a:stretch>
              <a:fillRect/>
            </a:stretch>
          </p:blipFill>
          <p:spPr>
            <a:xfrm>
              <a:off x="6147038" y="2671948"/>
              <a:ext cx="987638" cy="1971565"/>
            </a:xfrm>
            <a:prstGeom prst="rect">
              <a:avLst/>
            </a:prstGeom>
          </p:spPr>
        </p:pic>
        <p:pic>
          <p:nvPicPr>
            <p:cNvPr id="13" name="Image 0">
              <a:extLst>
                <a:ext uri="{FF2B5EF4-FFF2-40B4-BE49-F238E27FC236}">
                  <a16:creationId xmlns:a16="http://schemas.microsoft.com/office/drawing/2014/main" id="{53EE9360-A225-EC01-D52C-26028362D6FC}"/>
                </a:ext>
              </a:extLst>
            </p:cNvPr>
            <p:cNvPicPr>
              <a:picLocks noChangeAspect="1"/>
            </p:cNvPicPr>
            <p:nvPr/>
          </p:nvPicPr>
          <p:blipFill>
            <a:blip r:embed="rId9"/>
            <a:stretch>
              <a:fillRect/>
            </a:stretch>
          </p:blipFill>
          <p:spPr>
            <a:xfrm>
              <a:off x="7278413" y="2677885"/>
              <a:ext cx="987638" cy="1971565"/>
            </a:xfrm>
            <a:prstGeom prst="rect">
              <a:avLst/>
            </a:prstGeom>
          </p:spPr>
        </p:pic>
        <p:pic>
          <p:nvPicPr>
            <p:cNvPr id="15" name="Content Placeholder 5">
              <a:extLst>
                <a:ext uri="{FF2B5EF4-FFF2-40B4-BE49-F238E27FC236}">
                  <a16:creationId xmlns:a16="http://schemas.microsoft.com/office/drawing/2014/main" id="{7E0A4EB9-80C1-85F1-8762-377C164E5D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8755" y="2667135"/>
              <a:ext cx="987638" cy="1971565"/>
            </a:xfrm>
            <a:prstGeom prst="rect">
              <a:avLst/>
            </a:prstGeom>
          </p:spPr>
        </p:pic>
        <p:pic>
          <p:nvPicPr>
            <p:cNvPr id="18" name="Picture 17">
              <a:extLst>
                <a:ext uri="{FF2B5EF4-FFF2-40B4-BE49-F238E27FC236}">
                  <a16:creationId xmlns:a16="http://schemas.microsoft.com/office/drawing/2014/main" id="{5F16105C-8491-BE2F-0AA3-737740E7D2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14572" y="2667135"/>
              <a:ext cx="983482" cy="1971565"/>
            </a:xfrm>
            <a:prstGeom prst="rect">
              <a:avLst/>
            </a:prstGeom>
          </p:spPr>
        </p:pic>
        <p:pic>
          <p:nvPicPr>
            <p:cNvPr id="21" name="Picture 20">
              <a:extLst>
                <a:ext uri="{FF2B5EF4-FFF2-40B4-BE49-F238E27FC236}">
                  <a16:creationId xmlns:a16="http://schemas.microsoft.com/office/drawing/2014/main" id="{B6791E79-C2FC-8C3C-8FC7-F4C2DD065C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19023" y="2667135"/>
              <a:ext cx="983482" cy="1971565"/>
            </a:xfrm>
            <a:prstGeom prst="rect">
              <a:avLst/>
            </a:prstGeom>
          </p:spPr>
        </p:pic>
      </p:grpSp>
    </p:spTree>
    <p:extLst>
      <p:ext uri="{BB962C8B-B14F-4D97-AF65-F5344CB8AC3E}">
        <p14:creationId xmlns:p14="http://schemas.microsoft.com/office/powerpoint/2010/main" val="3443060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301C5EEB-1BAD-607D-F57B-7D20F148BBAC}"/>
              </a:ext>
            </a:extLst>
          </p:cNvPr>
          <p:cNvSpPr/>
          <p:nvPr/>
        </p:nvSpPr>
        <p:spPr>
          <a:xfrm>
            <a:off x="382370" y="298574"/>
            <a:ext cx="482024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Dive In: The Welcome Screen</a:t>
            </a:r>
            <a:endParaRPr lang="en-US" sz="2650" dirty="0"/>
          </a:p>
        </p:txBody>
      </p:sp>
      <p:sp>
        <p:nvSpPr>
          <p:cNvPr id="9" name="Text 1">
            <a:extLst>
              <a:ext uri="{FF2B5EF4-FFF2-40B4-BE49-F238E27FC236}">
                <a16:creationId xmlns:a16="http://schemas.microsoft.com/office/drawing/2014/main" id="{922C19D2-3503-26CE-BDCF-F99AD4F2B993}"/>
              </a:ext>
            </a:extLst>
          </p:cNvPr>
          <p:cNvSpPr/>
          <p:nvPr/>
        </p:nvSpPr>
        <p:spPr>
          <a:xfrm>
            <a:off x="5076971" y="2088852"/>
            <a:ext cx="4587551" cy="2780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0"/>
              </a:lnSpc>
              <a:buNone/>
            </a:pPr>
            <a:r>
              <a:rPr lang="en-US" sz="2400" b="1" dirty="0">
                <a:solidFill>
                  <a:srgbClr val="000000"/>
                </a:solidFill>
                <a:latin typeface="Inter Bold" pitchFamily="34" charset="0"/>
                <a:ea typeface="Inter Bold" pitchFamily="34" charset="-122"/>
                <a:cs typeface="Inter Bold" pitchFamily="34" charset="-120"/>
              </a:rPr>
              <a:t>Your Culinary Journey Begins!</a:t>
            </a:r>
            <a:endParaRPr lang="en-US" sz="2400" dirty="0"/>
          </a:p>
        </p:txBody>
      </p:sp>
      <p:grpSp>
        <p:nvGrpSpPr>
          <p:cNvPr id="5" name="Group 4">
            <a:extLst>
              <a:ext uri="{FF2B5EF4-FFF2-40B4-BE49-F238E27FC236}">
                <a16:creationId xmlns:a16="http://schemas.microsoft.com/office/drawing/2014/main" id="{D59E0171-9E40-7F36-56FB-754600F2483C}"/>
              </a:ext>
            </a:extLst>
          </p:cNvPr>
          <p:cNvGrpSpPr/>
          <p:nvPr/>
        </p:nvGrpSpPr>
        <p:grpSpPr>
          <a:xfrm>
            <a:off x="382370" y="888324"/>
            <a:ext cx="3009543" cy="5466331"/>
            <a:chOff x="382370" y="888324"/>
            <a:chExt cx="3009543" cy="5466331"/>
          </a:xfrm>
        </p:grpSpPr>
        <p:pic>
          <p:nvPicPr>
            <p:cNvPr id="4" name="Google Shape;297;p16">
              <a:extLst>
                <a:ext uri="{FF2B5EF4-FFF2-40B4-BE49-F238E27FC236}">
                  <a16:creationId xmlns:a16="http://schemas.microsoft.com/office/drawing/2014/main" id="{E8062F1E-6354-086E-E951-AB98D6D3A7B2}"/>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8" name="Image 0">
              <a:extLst>
                <a:ext uri="{FF2B5EF4-FFF2-40B4-BE49-F238E27FC236}">
                  <a16:creationId xmlns:a16="http://schemas.microsoft.com/office/drawing/2014/main" id="{A327F2DB-117F-50DF-8A10-EA85CF115E95}"/>
                </a:ext>
              </a:extLst>
            </p:cNvPr>
            <p:cNvPicPr>
              <a:picLocks noChangeAspect="1"/>
            </p:cNvPicPr>
            <p:nvPr/>
          </p:nvPicPr>
          <p:blipFill>
            <a:blip r:embed="rId3"/>
            <a:stretch>
              <a:fillRect/>
            </a:stretch>
          </p:blipFill>
          <p:spPr>
            <a:xfrm>
              <a:off x="548603" y="1265380"/>
              <a:ext cx="2674888" cy="4775201"/>
            </a:xfrm>
            <a:prstGeom prst="rect">
              <a:avLst/>
            </a:prstGeom>
          </p:spPr>
        </p:pic>
      </p:grpSp>
      <p:sp>
        <p:nvSpPr>
          <p:cNvPr id="2" name="TextBox 1">
            <a:extLst>
              <a:ext uri="{FF2B5EF4-FFF2-40B4-BE49-F238E27FC236}">
                <a16:creationId xmlns:a16="http://schemas.microsoft.com/office/drawing/2014/main" id="{051E63BF-AE25-7760-AF98-7AD548578827}"/>
              </a:ext>
            </a:extLst>
          </p:cNvPr>
          <p:cNvSpPr txBox="1"/>
          <p:nvPr/>
        </p:nvSpPr>
        <p:spPr>
          <a:xfrm>
            <a:off x="4285861" y="2709572"/>
            <a:ext cx="6573923" cy="1938992"/>
          </a:xfrm>
          <a:prstGeom prst="rect">
            <a:avLst/>
          </a:prstGeom>
          <a:noFill/>
        </p:spPr>
        <p:txBody>
          <a:bodyPr wrap="square" rtlCol="0">
            <a:spAutoFit/>
          </a:bodyPr>
          <a:lstStyle/>
          <a:p>
            <a:r>
              <a:rPr lang="en-US" sz="2400" dirty="0"/>
              <a:t>Get ready to transform your kitchen experience. The Welcome Screen greets you with vibrant visuals and an invitation to explore a world of flavors. It’s the perfect intro to effortless cooking and creative recipe discovery.</a:t>
            </a:r>
          </a:p>
        </p:txBody>
      </p:sp>
    </p:spTree>
    <p:extLst>
      <p:ext uri="{BB962C8B-B14F-4D97-AF65-F5344CB8AC3E}">
        <p14:creationId xmlns:p14="http://schemas.microsoft.com/office/powerpoint/2010/main" val="2925946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4979-7C37-F770-E397-6F2C10FCE2DD}"/>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637A8D36-B8C5-6C76-E48E-B8E363A194F6}"/>
              </a:ext>
            </a:extLst>
          </p:cNvPr>
          <p:cNvGrpSpPr/>
          <p:nvPr/>
        </p:nvGrpSpPr>
        <p:grpSpPr>
          <a:xfrm>
            <a:off x="382370" y="888324"/>
            <a:ext cx="3009543" cy="5466331"/>
            <a:chOff x="382370" y="888324"/>
            <a:chExt cx="3009543" cy="5466331"/>
          </a:xfrm>
        </p:grpSpPr>
        <p:pic>
          <p:nvPicPr>
            <p:cNvPr id="2" name="Google Shape;297;p16">
              <a:extLst>
                <a:ext uri="{FF2B5EF4-FFF2-40B4-BE49-F238E27FC236}">
                  <a16:creationId xmlns:a16="http://schemas.microsoft.com/office/drawing/2014/main" id="{E2E1AE17-C34F-34AA-E4BF-D00AA9238FFA}"/>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3" name="Image 0">
              <a:extLst>
                <a:ext uri="{FF2B5EF4-FFF2-40B4-BE49-F238E27FC236}">
                  <a16:creationId xmlns:a16="http://schemas.microsoft.com/office/drawing/2014/main" id="{C8B73D05-1890-29C1-9BE3-C452EBF4C703}"/>
                </a:ext>
              </a:extLst>
            </p:cNvPr>
            <p:cNvPicPr>
              <a:picLocks noChangeAspect="1"/>
            </p:cNvPicPr>
            <p:nvPr/>
          </p:nvPicPr>
          <p:blipFill>
            <a:blip r:embed="rId3"/>
            <a:stretch>
              <a:fillRect/>
            </a:stretch>
          </p:blipFill>
          <p:spPr>
            <a:xfrm>
              <a:off x="548603" y="1265380"/>
              <a:ext cx="2674888" cy="4775201"/>
            </a:xfrm>
            <a:prstGeom prst="rect">
              <a:avLst/>
            </a:prstGeom>
          </p:spPr>
        </p:pic>
      </p:grpSp>
      <p:sp>
        <p:nvSpPr>
          <p:cNvPr id="10" name="Text 2">
            <a:extLst>
              <a:ext uri="{FF2B5EF4-FFF2-40B4-BE49-F238E27FC236}">
                <a16:creationId xmlns:a16="http://schemas.microsoft.com/office/drawing/2014/main" id="{4C39D4E5-BB5D-25BF-B707-3A2C4B647FD7}"/>
              </a:ext>
            </a:extLst>
          </p:cNvPr>
          <p:cNvSpPr/>
          <p:nvPr/>
        </p:nvSpPr>
        <p:spPr>
          <a:xfrm>
            <a:off x="5791023" y="1150620"/>
            <a:ext cx="5080178" cy="363728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Low">
              <a:lnSpc>
                <a:spcPts val="1700"/>
              </a:lnSpc>
              <a:buNone/>
            </a:pPr>
            <a:endParaRPr lang="en-US" sz="2000" dirty="0">
              <a:latin typeface="Arial" panose="020B0604020202020204" pitchFamily="34" charset="0"/>
              <a:cs typeface="Arial" panose="020B0604020202020204" pitchFamily="34" charset="0"/>
            </a:endParaRPr>
          </a:p>
        </p:txBody>
      </p:sp>
      <p:sp>
        <p:nvSpPr>
          <p:cNvPr id="11" name="Text 0">
            <a:extLst>
              <a:ext uri="{FF2B5EF4-FFF2-40B4-BE49-F238E27FC236}">
                <a16:creationId xmlns:a16="http://schemas.microsoft.com/office/drawing/2014/main" id="{E26BD640-33DA-BB1B-5044-3BC010EC9667}"/>
              </a:ext>
            </a:extLst>
          </p:cNvPr>
          <p:cNvSpPr/>
          <p:nvPr/>
        </p:nvSpPr>
        <p:spPr>
          <a:xfrm>
            <a:off x="382370" y="298574"/>
            <a:ext cx="482024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Seamless Entry: Login Screen</a:t>
            </a:r>
            <a:endParaRPr lang="en-US" sz="2650" dirty="0"/>
          </a:p>
        </p:txBody>
      </p:sp>
      <p:sp>
        <p:nvSpPr>
          <p:cNvPr id="12" name="TextBox 11">
            <a:extLst>
              <a:ext uri="{FF2B5EF4-FFF2-40B4-BE49-F238E27FC236}">
                <a16:creationId xmlns:a16="http://schemas.microsoft.com/office/drawing/2014/main" id="{67DD6614-1E41-8ABB-E849-BE74F9FAAF8F}"/>
              </a:ext>
            </a:extLst>
          </p:cNvPr>
          <p:cNvSpPr txBox="1"/>
          <p:nvPr/>
        </p:nvSpPr>
        <p:spPr>
          <a:xfrm>
            <a:off x="4285861" y="2709572"/>
            <a:ext cx="7077357" cy="1569660"/>
          </a:xfrm>
          <a:prstGeom prst="rect">
            <a:avLst/>
          </a:prstGeom>
          <a:noFill/>
        </p:spPr>
        <p:txBody>
          <a:bodyPr wrap="square" rtlCol="0">
            <a:spAutoFit/>
          </a:bodyPr>
          <a:lstStyle/>
          <a:p>
            <a:r>
              <a:rPr lang="en-US" sz="2400" dirty="0"/>
              <a:t>It allows users to securely sign in using their email and password or log in via Facebook or Google for a faster experience. The screen also provides a direct link to the sign-up page for new users.</a:t>
            </a:r>
          </a:p>
        </p:txBody>
      </p:sp>
    </p:spTree>
    <p:extLst>
      <p:ext uri="{BB962C8B-B14F-4D97-AF65-F5344CB8AC3E}">
        <p14:creationId xmlns:p14="http://schemas.microsoft.com/office/powerpoint/2010/main" val="129082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CF42312-7BE6-D20D-A3FD-93CB3616B60D}"/>
              </a:ext>
            </a:extLst>
          </p:cNvPr>
          <p:cNvGrpSpPr/>
          <p:nvPr/>
        </p:nvGrpSpPr>
        <p:grpSpPr>
          <a:xfrm>
            <a:off x="382370" y="888324"/>
            <a:ext cx="3009543" cy="5466331"/>
            <a:chOff x="382370" y="888324"/>
            <a:chExt cx="3009543" cy="5466331"/>
          </a:xfrm>
        </p:grpSpPr>
        <p:pic>
          <p:nvPicPr>
            <p:cNvPr id="4" name="Google Shape;297;p16">
              <a:extLst>
                <a:ext uri="{FF2B5EF4-FFF2-40B4-BE49-F238E27FC236}">
                  <a16:creationId xmlns:a16="http://schemas.microsoft.com/office/drawing/2014/main" id="{68BD265F-254D-6D73-32EA-3510F0950157}"/>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15" name="Image 0">
              <a:extLst>
                <a:ext uri="{FF2B5EF4-FFF2-40B4-BE49-F238E27FC236}">
                  <a16:creationId xmlns:a16="http://schemas.microsoft.com/office/drawing/2014/main" id="{EFF8E981-467A-177E-E4A4-830C88CC9EE2}"/>
                </a:ext>
              </a:extLst>
            </p:cNvPr>
            <p:cNvPicPr>
              <a:picLocks noChangeAspect="1"/>
            </p:cNvPicPr>
            <p:nvPr/>
          </p:nvPicPr>
          <p:blipFill>
            <a:blip r:embed="rId3"/>
            <a:stretch>
              <a:fillRect/>
            </a:stretch>
          </p:blipFill>
          <p:spPr>
            <a:xfrm>
              <a:off x="548602" y="1265380"/>
              <a:ext cx="2674887" cy="4775201"/>
            </a:xfrm>
            <a:prstGeom prst="rect">
              <a:avLst/>
            </a:prstGeom>
          </p:spPr>
        </p:pic>
      </p:grpSp>
      <p:sp>
        <p:nvSpPr>
          <p:cNvPr id="5" name="Text 0">
            <a:extLst>
              <a:ext uri="{FF2B5EF4-FFF2-40B4-BE49-F238E27FC236}">
                <a16:creationId xmlns:a16="http://schemas.microsoft.com/office/drawing/2014/main" id="{D3F5CD6D-D9A6-D540-8080-D925C363C3D1}"/>
              </a:ext>
            </a:extLst>
          </p:cNvPr>
          <p:cNvSpPr/>
          <p:nvPr/>
        </p:nvSpPr>
        <p:spPr>
          <a:xfrm>
            <a:off x="382370" y="298574"/>
            <a:ext cx="482024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Join the Flavor Crew: Register Screen</a:t>
            </a:r>
            <a:endParaRPr lang="en-US" sz="2650" dirty="0"/>
          </a:p>
        </p:txBody>
      </p:sp>
      <p:sp>
        <p:nvSpPr>
          <p:cNvPr id="7" name="TextBox 6">
            <a:extLst>
              <a:ext uri="{FF2B5EF4-FFF2-40B4-BE49-F238E27FC236}">
                <a16:creationId xmlns:a16="http://schemas.microsoft.com/office/drawing/2014/main" id="{0424857B-CA71-A09B-D33B-2022D09ECE4A}"/>
              </a:ext>
            </a:extLst>
          </p:cNvPr>
          <p:cNvSpPr txBox="1"/>
          <p:nvPr/>
        </p:nvSpPr>
        <p:spPr>
          <a:xfrm>
            <a:off x="4285861" y="2709572"/>
            <a:ext cx="7046535" cy="1200329"/>
          </a:xfrm>
          <a:prstGeom prst="rect">
            <a:avLst/>
          </a:prstGeom>
          <a:noFill/>
        </p:spPr>
        <p:txBody>
          <a:bodyPr wrap="square" rtlCol="0">
            <a:spAutoFit/>
          </a:bodyPr>
          <a:lstStyle/>
          <a:p>
            <a:r>
              <a:rPr lang="en-US" sz="2400" dirty="0"/>
              <a:t>New users can easily create an account on the sign-up screen by entering their name, email, and password.</a:t>
            </a:r>
          </a:p>
        </p:txBody>
      </p:sp>
    </p:spTree>
    <p:extLst>
      <p:ext uri="{BB962C8B-B14F-4D97-AF65-F5344CB8AC3E}">
        <p14:creationId xmlns:p14="http://schemas.microsoft.com/office/powerpoint/2010/main" val="478817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E8E2811-8ABB-6F0B-2CE4-8642346E2082}"/>
              </a:ext>
            </a:extLst>
          </p:cNvPr>
          <p:cNvGrpSpPr/>
          <p:nvPr/>
        </p:nvGrpSpPr>
        <p:grpSpPr>
          <a:xfrm>
            <a:off x="381273" y="888324"/>
            <a:ext cx="3009543" cy="5466331"/>
            <a:chOff x="381273" y="888324"/>
            <a:chExt cx="3009543" cy="5466331"/>
          </a:xfrm>
        </p:grpSpPr>
        <p:pic>
          <p:nvPicPr>
            <p:cNvPr id="2" name="Google Shape;297;p16">
              <a:extLst>
                <a:ext uri="{FF2B5EF4-FFF2-40B4-BE49-F238E27FC236}">
                  <a16:creationId xmlns:a16="http://schemas.microsoft.com/office/drawing/2014/main" id="{6F677CA0-4070-1FF5-B9A8-D65B29CF8F0E}"/>
                </a:ext>
              </a:extLst>
            </p:cNvPr>
            <p:cNvPicPr preferRelativeResize="0"/>
            <p:nvPr/>
          </p:nvPicPr>
          <p:blipFill>
            <a:blip r:embed="rId2">
              <a:alphaModFix/>
            </a:blip>
            <a:srcRect t="989"/>
            <a:stretch>
              <a:fillRect/>
            </a:stretch>
          </p:blipFill>
          <p:spPr>
            <a:xfrm>
              <a:off x="381273" y="888324"/>
              <a:ext cx="3009543" cy="5466331"/>
            </a:xfrm>
            <a:prstGeom prst="rect">
              <a:avLst/>
            </a:prstGeom>
            <a:noFill/>
            <a:ln>
              <a:noFill/>
            </a:ln>
          </p:spPr>
        </p:pic>
        <p:pic>
          <p:nvPicPr>
            <p:cNvPr id="16" name="Picture 15">
              <a:extLst>
                <a:ext uri="{FF2B5EF4-FFF2-40B4-BE49-F238E27FC236}">
                  <a16:creationId xmlns:a16="http://schemas.microsoft.com/office/drawing/2014/main" id="{7585A458-D8BF-68C2-7337-C863A14C6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05" y="1265381"/>
              <a:ext cx="2674887" cy="4782522"/>
            </a:xfrm>
            <a:prstGeom prst="rect">
              <a:avLst/>
            </a:prstGeom>
          </p:spPr>
        </p:pic>
      </p:grpSp>
      <p:sp>
        <p:nvSpPr>
          <p:cNvPr id="13" name="Text 0">
            <a:extLst>
              <a:ext uri="{FF2B5EF4-FFF2-40B4-BE49-F238E27FC236}">
                <a16:creationId xmlns:a16="http://schemas.microsoft.com/office/drawing/2014/main" id="{6E4CC27D-B800-FF3C-6AB0-47A9C8220424}"/>
              </a:ext>
            </a:extLst>
          </p:cNvPr>
          <p:cNvSpPr/>
          <p:nvPr/>
        </p:nvSpPr>
        <p:spPr>
          <a:xfrm>
            <a:off x="382370" y="298574"/>
            <a:ext cx="6531614"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Your Command Center: Main Menu</a:t>
            </a:r>
            <a:endParaRPr lang="en-US" sz="2650" dirty="0"/>
          </a:p>
        </p:txBody>
      </p:sp>
      <p:sp>
        <p:nvSpPr>
          <p:cNvPr id="14" name="TextBox 13">
            <a:extLst>
              <a:ext uri="{FF2B5EF4-FFF2-40B4-BE49-F238E27FC236}">
                <a16:creationId xmlns:a16="http://schemas.microsoft.com/office/drawing/2014/main" id="{8AA42F45-E801-61D9-28CC-329D525A0D81}"/>
              </a:ext>
            </a:extLst>
          </p:cNvPr>
          <p:cNvSpPr txBox="1"/>
          <p:nvPr/>
        </p:nvSpPr>
        <p:spPr>
          <a:xfrm>
            <a:off x="4172846" y="1856816"/>
            <a:ext cx="6861600" cy="3785652"/>
          </a:xfrm>
          <a:prstGeom prst="rect">
            <a:avLst/>
          </a:prstGeom>
          <a:noFill/>
        </p:spPr>
        <p:txBody>
          <a:bodyPr wrap="square" rtlCol="0">
            <a:spAutoFit/>
          </a:bodyPr>
          <a:lstStyle/>
          <a:p>
            <a:r>
              <a:rPr lang="en-US" sz="2400" dirty="0"/>
              <a:t>After logging in, users are greeted with a personalized dashboard designed to kickstart their cooking journey. The screen showcases five key features: </a:t>
            </a:r>
            <a:r>
              <a:rPr lang="en-US" sz="2400" b="1" dirty="0"/>
              <a:t>Add Ingredients </a:t>
            </a:r>
            <a:r>
              <a:rPr lang="en-US" sz="2400" dirty="0"/>
              <a:t>to list what’s available in the kitchen</a:t>
            </a:r>
            <a:r>
              <a:rPr lang="en-US" sz="2400" b="1" dirty="0"/>
              <a:t>, Recipe Mixer </a:t>
            </a:r>
            <a:r>
              <a:rPr lang="en-US" sz="2400" dirty="0"/>
              <a:t>to generate creative meal ideas, </a:t>
            </a:r>
            <a:r>
              <a:rPr lang="en-US" sz="2400" b="1" dirty="0"/>
              <a:t>Magic Recommendations </a:t>
            </a:r>
            <a:r>
              <a:rPr lang="en-US" sz="2400" dirty="0"/>
              <a:t>powered by AI for personalized recipes, </a:t>
            </a:r>
            <a:r>
              <a:rPr lang="en-US" sz="2400" b="1" dirty="0"/>
              <a:t>Groceries Around </a:t>
            </a:r>
            <a:r>
              <a:rPr lang="en-US" sz="2400" dirty="0"/>
              <a:t>You to locate nearby stores, and </a:t>
            </a:r>
            <a:r>
              <a:rPr lang="en-US" sz="2400" b="1" dirty="0" err="1"/>
              <a:t>NutriPal</a:t>
            </a:r>
            <a:r>
              <a:rPr lang="en-US" sz="2400" dirty="0"/>
              <a:t> — a smart nutrition assistant to answer questions about healthy eating.</a:t>
            </a:r>
          </a:p>
        </p:txBody>
      </p:sp>
    </p:spTree>
    <p:extLst>
      <p:ext uri="{BB962C8B-B14F-4D97-AF65-F5344CB8AC3E}">
        <p14:creationId xmlns:p14="http://schemas.microsoft.com/office/powerpoint/2010/main" val="3493477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BFF029-A1D2-6E25-3646-E19F2887335A}"/>
              </a:ext>
            </a:extLst>
          </p:cNvPr>
          <p:cNvGrpSpPr/>
          <p:nvPr/>
        </p:nvGrpSpPr>
        <p:grpSpPr>
          <a:xfrm>
            <a:off x="382370" y="888324"/>
            <a:ext cx="3009543" cy="5466331"/>
            <a:chOff x="382370" y="888324"/>
            <a:chExt cx="3009543" cy="5466331"/>
          </a:xfrm>
        </p:grpSpPr>
        <p:pic>
          <p:nvPicPr>
            <p:cNvPr id="2" name="Google Shape;297;p16">
              <a:extLst>
                <a:ext uri="{FF2B5EF4-FFF2-40B4-BE49-F238E27FC236}">
                  <a16:creationId xmlns:a16="http://schemas.microsoft.com/office/drawing/2014/main" id="{4AABD6D0-FFF4-9BDD-2691-3E30AED1DC69}"/>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5" name="Image 0">
              <a:extLst>
                <a:ext uri="{FF2B5EF4-FFF2-40B4-BE49-F238E27FC236}">
                  <a16:creationId xmlns:a16="http://schemas.microsoft.com/office/drawing/2014/main" id="{6B0F5E0D-A759-F1AC-24C2-76FD1C3A105D}"/>
                </a:ext>
              </a:extLst>
            </p:cNvPr>
            <p:cNvPicPr>
              <a:picLocks noChangeAspect="1"/>
            </p:cNvPicPr>
            <p:nvPr/>
          </p:nvPicPr>
          <p:blipFill>
            <a:blip r:embed="rId3"/>
            <a:stretch>
              <a:fillRect/>
            </a:stretch>
          </p:blipFill>
          <p:spPr>
            <a:xfrm>
              <a:off x="548602" y="1265380"/>
              <a:ext cx="2674886" cy="4775201"/>
            </a:xfrm>
            <a:prstGeom prst="rect">
              <a:avLst/>
            </a:prstGeom>
          </p:spPr>
        </p:pic>
      </p:grpSp>
      <p:sp>
        <p:nvSpPr>
          <p:cNvPr id="10" name="Text 0">
            <a:extLst>
              <a:ext uri="{FF2B5EF4-FFF2-40B4-BE49-F238E27FC236}">
                <a16:creationId xmlns:a16="http://schemas.microsoft.com/office/drawing/2014/main" id="{5C14A733-16CC-FA35-01B3-1A6F39A3AAA6}"/>
              </a:ext>
            </a:extLst>
          </p:cNvPr>
          <p:cNvSpPr/>
          <p:nvPr/>
        </p:nvSpPr>
        <p:spPr>
          <a:xfrm>
            <a:off x="382370" y="298574"/>
            <a:ext cx="579449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Customize Your Kitchen: Settings</a:t>
            </a:r>
            <a:endParaRPr lang="en-US" sz="2650" dirty="0"/>
          </a:p>
        </p:txBody>
      </p:sp>
      <p:sp>
        <p:nvSpPr>
          <p:cNvPr id="11" name="TextBox 10">
            <a:extLst>
              <a:ext uri="{FF2B5EF4-FFF2-40B4-BE49-F238E27FC236}">
                <a16:creationId xmlns:a16="http://schemas.microsoft.com/office/drawing/2014/main" id="{4B769AFF-9B67-A99B-E0D0-F21C9CBAA278}"/>
              </a:ext>
            </a:extLst>
          </p:cNvPr>
          <p:cNvSpPr txBox="1"/>
          <p:nvPr/>
        </p:nvSpPr>
        <p:spPr>
          <a:xfrm>
            <a:off x="4285861" y="2339702"/>
            <a:ext cx="7139002" cy="1938992"/>
          </a:xfrm>
          <a:prstGeom prst="rect">
            <a:avLst/>
          </a:prstGeom>
          <a:noFill/>
        </p:spPr>
        <p:txBody>
          <a:bodyPr wrap="square" rtlCol="0">
            <a:spAutoFit/>
          </a:bodyPr>
          <a:lstStyle/>
          <a:p>
            <a:r>
              <a:rPr lang="en-US" sz="2400" dirty="0"/>
              <a:t>The settings screen enables users to update their personal information, including name, email address, and postal code. This helps personalize the app experience, particularly for features such as locating nearby grocery stores.</a:t>
            </a:r>
          </a:p>
        </p:txBody>
      </p:sp>
    </p:spTree>
    <p:extLst>
      <p:ext uri="{BB962C8B-B14F-4D97-AF65-F5344CB8AC3E}">
        <p14:creationId xmlns:p14="http://schemas.microsoft.com/office/powerpoint/2010/main" val="4135113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172</TotalTime>
  <Words>737</Words>
  <Application>Microsoft Office PowerPoint</Application>
  <PresentationFormat>Widescreen</PresentationFormat>
  <Paragraphs>38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manar najem</dc:creator>
  <cp:lastModifiedBy>manar najem</cp:lastModifiedBy>
  <cp:revision>35</cp:revision>
  <dcterms:created xsi:type="dcterms:W3CDTF">2025-07-15T01:16:48Z</dcterms:created>
  <dcterms:modified xsi:type="dcterms:W3CDTF">2025-07-15T17:21:45Z</dcterms:modified>
</cp:coreProperties>
</file>